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57" r:id="rId4"/>
    <p:sldId id="258" r:id="rId5"/>
    <p:sldId id="264" r:id="rId6"/>
    <p:sldId id="262" r:id="rId7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674" y="-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24/03/2014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24/03/2014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24/03/2014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24/03/2014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24/03/2014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24/03/2014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24/03/2014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24/03/2014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24/03/2014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24/03/2014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24/03/2014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965E5B-F914-4429-9E33-7456EC1E740A}" type="datetimeFigureOut">
              <a:rPr lang="es-MX" smtClean="0"/>
              <a:pPr/>
              <a:t>24/03/2014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6 Imagen" descr="LOGO JPG.jpg"/>
          <p:cNvPicPr/>
          <p:nvPr/>
        </p:nvPicPr>
        <p:blipFill>
          <a:blip r:embed="rId2" cstate="print"/>
          <a:srcRect l="34974" t="22000" r="34137" b="26320"/>
          <a:stretch>
            <a:fillRect/>
          </a:stretch>
        </p:blipFill>
        <p:spPr>
          <a:xfrm>
            <a:off x="8244408" y="404664"/>
            <a:ext cx="676906" cy="887342"/>
          </a:xfrm>
          <a:prstGeom prst="rect">
            <a:avLst/>
          </a:prstGeom>
        </p:spPr>
      </p:pic>
      <p:pic>
        <p:nvPicPr>
          <p:cNvPr id="11266" name="Picture 2" descr="Logo UAEH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260648"/>
            <a:ext cx="1163766" cy="1440160"/>
          </a:xfrm>
          <a:prstGeom prst="rect">
            <a:avLst/>
          </a:prstGeom>
          <a:noFill/>
        </p:spPr>
      </p:pic>
      <p:sp>
        <p:nvSpPr>
          <p:cNvPr id="6" name="5 CuadroTexto"/>
          <p:cNvSpPr txBox="1"/>
          <p:nvPr/>
        </p:nvSpPr>
        <p:spPr>
          <a:xfrm>
            <a:off x="1475656" y="548680"/>
            <a:ext cx="6624736" cy="1184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 smtClean="0">
                <a:latin typeface="Arial" pitchFamily="34" charset="0"/>
                <a:cs typeface="Arial" pitchFamily="34" charset="0"/>
              </a:rPr>
              <a:t>UNIVERSIDAD AUTÓNOMA DEL ESTADO DE HIDALGO</a:t>
            </a:r>
          </a:p>
          <a:p>
            <a:pPr algn="ctr"/>
            <a:r>
              <a:rPr lang="es-MX" sz="2300" dirty="0" smtClean="0">
                <a:latin typeface="Arial" pitchFamily="34" charset="0"/>
                <a:cs typeface="Arial" pitchFamily="34" charset="0"/>
              </a:rPr>
              <a:t>ESCUELA SUPERIOR DE ZIMAPÁN</a:t>
            </a:r>
            <a:endParaRPr lang="es-MX" sz="23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2195736" y="2564904"/>
            <a:ext cx="4824536" cy="27238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latin typeface="Arial" pitchFamily="34" charset="0"/>
                <a:cs typeface="Arial" pitchFamily="34" charset="0"/>
              </a:rPr>
              <a:t>Área académica: Contabilidad</a:t>
            </a:r>
          </a:p>
          <a:p>
            <a:pPr algn="ctr"/>
            <a:r>
              <a:rPr lang="es-MX" sz="2300" b="1" dirty="0" smtClean="0">
                <a:latin typeface="Arial" pitchFamily="34" charset="0"/>
                <a:cs typeface="Arial" pitchFamily="34" charset="0"/>
              </a:rPr>
              <a:t>México multicultural</a:t>
            </a:r>
          </a:p>
          <a:p>
            <a:pPr algn="ctr"/>
            <a:r>
              <a:rPr lang="es-MX" sz="2300" b="1" dirty="0" smtClean="0">
                <a:latin typeface="Arial" pitchFamily="34" charset="0"/>
                <a:cs typeface="Arial" pitchFamily="34" charset="0"/>
              </a:rPr>
              <a:t>Nombre del profesor: Víctor González González</a:t>
            </a:r>
          </a:p>
          <a:p>
            <a:pPr algn="ctr"/>
            <a:r>
              <a:rPr lang="es-MX" sz="2300" b="1" dirty="0" smtClean="0">
                <a:latin typeface="Arial" pitchFamily="34" charset="0"/>
                <a:cs typeface="Arial" pitchFamily="34" charset="0"/>
              </a:rPr>
              <a:t>Enero Junio 2014</a:t>
            </a:r>
          </a:p>
          <a:p>
            <a:pPr algn="ctr"/>
            <a:endParaRPr lang="es-MX" sz="23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611560" y="620687"/>
            <a:ext cx="8136904" cy="81560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MX" dirty="0"/>
          </a:p>
          <a:p>
            <a:r>
              <a:rPr lang="es-MX" sz="2800" b="1" dirty="0" smtClean="0">
                <a:latin typeface="Arial" pitchFamily="34" charset="0"/>
                <a:cs typeface="Arial" pitchFamily="34" charset="0"/>
              </a:rPr>
              <a:t> Resumen </a:t>
            </a:r>
          </a:p>
          <a:p>
            <a:endParaRPr lang="es-MX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MX" b="1" dirty="0" smtClean="0">
                <a:latin typeface="Arial" pitchFamily="34" charset="0"/>
                <a:cs typeface="Arial" pitchFamily="34" charset="0"/>
              </a:rPr>
              <a:t>La vida social esta compuesta  por acciones y expresiones significativas, de enunciados y artefactos que le dan sentido .  La cultura alude a una variedad de fenómenos que se reinventan en cada momento, que se transforman al relacionarse con otras expresiones culturales, incorporando algunos aspectos y rechazando otros. </a:t>
            </a:r>
          </a:p>
          <a:p>
            <a:pPr algn="just"/>
            <a:endParaRPr lang="es-MX" b="1" dirty="0">
              <a:latin typeface="Arial" pitchFamily="34" charset="0"/>
              <a:cs typeface="Arial" pitchFamily="34" charset="0"/>
            </a:endParaRPr>
          </a:p>
          <a:p>
            <a:r>
              <a:rPr lang="es-MX" b="1" dirty="0" smtClean="0">
                <a:latin typeface="Arial" pitchFamily="34" charset="0"/>
                <a:cs typeface="Arial" pitchFamily="34" charset="0"/>
              </a:rPr>
              <a:t>Palabras clave: Cultura, significativas, vida social.</a:t>
            </a:r>
          </a:p>
          <a:p>
            <a:endParaRPr lang="es-MX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MX" sz="2800" b="1" dirty="0" err="1" smtClean="0">
                <a:latin typeface="Arial" pitchFamily="34" charset="0"/>
                <a:cs typeface="Arial" pitchFamily="34" charset="0"/>
              </a:rPr>
              <a:t>Abstrac</a:t>
            </a:r>
            <a:endParaRPr lang="es-MX" sz="28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2000" b="1" dirty="0" smtClean="0"/>
              <a:t>The social life is composed of actions and meaningful expressions, statements and artifacts that give it meaning. Culture refers to a variety of phenomena that are reinvented every time, which are transformed by interacting with other cultural expressions, incorporating some aspects and rejecting others. </a:t>
            </a:r>
            <a:br>
              <a:rPr lang="en-US" sz="2000" b="1" dirty="0" smtClean="0"/>
            </a:br>
            <a:r>
              <a:rPr lang="en-US" sz="2000" b="1" dirty="0" smtClean="0"/>
              <a:t/>
            </a:r>
            <a:br>
              <a:rPr lang="en-US" sz="2000" b="1" dirty="0" smtClean="0"/>
            </a:br>
            <a:r>
              <a:rPr lang="en-US" sz="2000" b="1" dirty="0" smtClean="0"/>
              <a:t>Keywords: Culture, significant social life</a:t>
            </a:r>
            <a:endParaRPr lang="es-MX" sz="20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s-MX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s-MX" b="1" dirty="0" smtClean="0">
              <a:latin typeface="Arial" pitchFamily="34" charset="0"/>
              <a:cs typeface="Arial" pitchFamily="34" charset="0"/>
            </a:endParaRPr>
          </a:p>
          <a:p>
            <a:endParaRPr lang="es-MX" sz="2800" b="1" dirty="0" smtClean="0">
              <a:latin typeface="Arial" pitchFamily="34" charset="0"/>
              <a:cs typeface="Arial" pitchFamily="34" charset="0"/>
            </a:endParaRPr>
          </a:p>
          <a:p>
            <a:endParaRPr lang="es-MX" sz="2800" b="1" dirty="0" smtClean="0">
              <a:latin typeface="Arial" pitchFamily="34" charset="0"/>
              <a:cs typeface="Arial" pitchFamily="34" charset="0"/>
            </a:endParaRPr>
          </a:p>
          <a:p>
            <a:endParaRPr lang="es-MX" sz="28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s-MX" sz="2800" b="1" dirty="0" smtClean="0">
                <a:latin typeface="Arial" pitchFamily="34" charset="0"/>
                <a:cs typeface="Arial" pitchFamily="34" charset="0"/>
              </a:rPr>
              <a:t> </a:t>
            </a:r>
            <a:endParaRPr lang="es-MX" sz="28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83568" y="692696"/>
            <a:ext cx="7772400" cy="5328592"/>
          </a:xfrm>
        </p:spPr>
        <p:txBody>
          <a:bodyPr>
            <a:normAutofit/>
          </a:bodyPr>
          <a:lstStyle/>
          <a:p>
            <a:pPr algn="just">
              <a:lnSpc>
                <a:spcPct val="170000"/>
              </a:lnSpc>
            </a:pPr>
            <a:r>
              <a:rPr lang="es-MX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Objetivo General: </a:t>
            </a:r>
            <a:r>
              <a:rPr lang="es-MX" sz="2400" b="1" dirty="0" smtClean="0">
                <a:solidFill>
                  <a:schemeClr val="tx1"/>
                </a:solidFill>
              </a:rPr>
              <a:t>Reconocer a México como un país multicultural, biodiverso y pluriétnico, analizando las peculiaridades y características de su proceso histórico, con un enfoque crítico de la problemática económica, social, política y cultural con la finalidad de valorar la riqueza del patrimonio cultural y natural de México.</a:t>
            </a:r>
          </a:p>
          <a:p>
            <a:pPr algn="just">
              <a:lnSpc>
                <a:spcPct val="170000"/>
              </a:lnSpc>
            </a:pPr>
            <a:endParaRPr lang="es-MX" sz="2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es-MX" dirty="0"/>
          </a:p>
          <a:p>
            <a:endParaRPr lang="es-MX" dirty="0" smtClean="0"/>
          </a:p>
          <a:p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83568" y="620688"/>
            <a:ext cx="7772400" cy="4968552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endParaRPr lang="es-MX" sz="31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r>
              <a:rPr lang="es-MX" sz="31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Nombre de la Unidad: </a:t>
            </a:r>
            <a:r>
              <a:rPr lang="es-MX" sz="3200" dirty="0" smtClean="0">
                <a:solidFill>
                  <a:schemeClr val="tx1"/>
                </a:solidFill>
              </a:rPr>
              <a:t>La cultura</a:t>
            </a:r>
            <a:endParaRPr lang="es-MX" sz="31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endParaRPr lang="es-MX" sz="31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MX" sz="31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Objetivo de la unidad: </a:t>
            </a:r>
            <a:r>
              <a:rPr lang="es-MX" sz="2800" dirty="0" smtClean="0">
                <a:solidFill>
                  <a:schemeClr val="tx1"/>
                </a:solidFill>
              </a:rPr>
              <a:t>Identificar el proceso histórico mediante una visión retrospectiva que permita comprender la conformación de la multiculturalidad en México.</a:t>
            </a:r>
            <a:endParaRPr lang="es-ES_tradnl" sz="2800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endParaRPr lang="es-MX" sz="2800" b="1" dirty="0">
              <a:solidFill>
                <a:schemeClr val="tx1"/>
              </a:solidFill>
            </a:endParaRPr>
          </a:p>
          <a:p>
            <a:endParaRPr lang="es-MX" sz="28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AutoShape 5" descr="data:image/jpeg;base64,/9j/4AAQSkZJRgABAQAAAQABAAD/2wCEAAkGBxQSEhQUEhQWFRQXFRQZFBYYFhcaFxgVFBQYGBUaGBUYHSggGBomHBQXIjEiJSksLi4uGB8zODMsNygtLisBCgoKDg0OGxAQGywkICQsLCwsLCwsLCwsLCwsLCwsLCwsLCwsLCwsLCwsLCwsLCwsLCwsLCwsLCwsLCwsLCwsLP/AABEIAOEA4QMBEQACEQEDEQH/xAAcAAEAAQUBAQAAAAAAAAAAAAAABgEDBAUHAgj/xABBEAACAQIEAwUEBggGAgMAAAABAgADEQQSITEFBkETUWFxgSIykaEHI1JyscEUQmKCktHS8DNTorLh8RZDFXST/8QAGwEBAAIDAQEAAAAAAAAAAAAAAAQFAgMGAQf/xAA2EQACAgIBAwMDAQcDAwUAAAAAAQIDBBEhBRIxE0FRIjJhFAYVQnGBkaEjM/BSscEkNDXR4f/aAAwDAQACEQMRAD8A7jAEAQBAKXgC8ArAEAQBAEAQBAEAQBAEAQBAEApeeA85x3zHvj8numegZkjwrPQIAgCAIAgCAIAgGHxLiCUULve2wAF2ZjsqjqTPG9IzhBzekc05p+knE0ahSnTpIfsvd3H3spAB8NfORJ5DT4L/ABOjwsj3TZ65c+lNqjBMRTS56pddfAMSPnPYZO/IyOh9q3WzpuCxS1VDobqev4gjoZKT3yjn5wcH2y8mRPTEQBAEAQBAEAQBAEAQBAPLGeN6Hki3FuIVHUshKUrkAjRmt18pzmdm2ST7eIlti0Vp6lyyOVK79Hf0Zv5ymjfZvfc/7lwqa3xpG75e464YJVOZdgx3Hd6S5wOoyU1Cb4KzNwYqPdAmQM6NPZSFZ6BAEAQBAEAQChgHL/pI5pbD4vIupp0AU8KlUuGbzCqoH3mkW+epaOg6ThRtrcpfJyylRq4mrYAvUc38SZD5bOmfZVDnhFMVgnosUqKVYbgzFpo202RnHcfB1D6L+MVEqJQqG61kY0yerUxf45QfgJMx5vwzmetYy07Y+3k6oJMOaKwBAEAQBAEAQBAEAQBAMDjjkUKhHdb4m0hdQm40SaN+Mk7UmQ7G4wsqpsqiwE5C7Ic0o+yL+mlRk5fJdr4GmKAcN7XdN86K1Spp8mML7Hc464NfgB9YB0J1mij/AHESb3qDOiYMkohO+VfwncVP6EcpP7mX5sMRAEAQBAEAQAYBxb6bOFsuJp4gD6upTVCe6ohY29VIt90yFkx5TOm6Feu11++9kG4LxN8NUFSnbMO+RU2ntHQWVK2HbIv8Z4q+KqmrUtci2kxlJyZtxceNMO1Ew+jENXxmHt7uGSqxPjURqYHrnJ/dknG5kUnXHGFLXvJo7UJYHHlYAgCAIAgCAIAgCAIAgFjF0c6Mp6i0031+pBx+TKEu2SZBMXhyjFWFiJw2RRKmbjI6Wi6M4poxXBmpN+DfHWzM4Dw9qtTrlHvHw7vMyz6diStnv2REzsmMIa9yfKJ2CSS0c4ep6BAEAQBAEAQBAMDjPCqWKpNRrLmRhr3g9CD0ImMoqS0zZVdKqalDyjinN/IFXBK1UOtSgD7xsrjMbKCpNidenwEg20OHJ1/T+rxvarktM0PCeEGsR9ZSpqTbNUdVHjpe537pHjDvLTIy1QvDb/B3fk3lylgqASmQ7NYvUt758NTZR0Es6oKC4OGz8yzJt7p8fCJBNpBKwBAEAQBAEAQBAEAQBAPJM8b0tgjfFsUlW4CqwTrc5rd4Atp6zn87Iqt2ktlhjVzg970aGgUD3cFqYOoBsbX0PefKU2O6/V3JbRa2qbhqL0ye4RVCjJbLYEW2sZ2tSgors8HOzcnJ93kvCbTArAEAQBAEAQBAEAoYBxr6VOYBVrjDqM6Ui2cXIAe1hqDuNfgO8yDkWc6Oo6LhNR9R8bIPgKGeqiPa2a1j49D5yKlydJb9rkjo30WcyZar4R7hSz9kL3CEEnKO4aEedu+TMe3ntZzHWcJdivj/AFOriTDmisApeeA8vUA3IHnPHJLyzzZg1+OYdPerUx4Zhf4CaJZdMfMjB2wXuYb824Qf+0HyDH8pqfUaF/EYfqK/kpT5twpP+J6lWA+NpsqzKrZKMXyP1FfnZX/y3C7FyPNWH5S0/RXfBo/eNHyXqXMuFbasvqbfjMHi2r2NizaX/EZ9HG03911byYGanCS8o2xuhLwy/eYmzYvB6azmDF9nSNt29keu/wApXdTv9Kl68slYlXqWIh1JmCnoG1H3dh8SCZyMu6C59y9XbN8exQFLWK3a/f0mMZQ7dM9l372mSnlZrJUS9wjkKfAi/wCc6vpUt1uPwykzV9alryjey2IQgCAIAgCAIAgCAUMA+feeCKeKxdF11/SDVRu8VKYt6f8AMrL+JNHa9K5qjNP21ojiOb369/ltNGy+itok1bCNToYTH0dzUqJVtYWqiqxQk+Km2vcJJcdRU0UKtUrrMWzx7f2Oz8t8epYugtamw7nGxRh7wN9v5SbGyLW9nJZWPLHm4SMPinONClcJeqw+z7t/vnT4XkK7qVUOFyyunkwiRbH844ipopFNe5Rc/wAR/K0q7epXT4XBEnlyfg0dfEu5u7s33mJ/GQZWTk+WyO5yfllmazERseDzV9w+a/7hLPpa3kR/mJv6GZWOHteg/AT6hDwU5j2no2VViNQSPI2/CeOEX7GUZuPhmywXMGIpe7VYjubUfOR7MSqflEivMuh4ZJOHc99KyfvL/KQLem65iyyp6rviaPfEMb+mVUSncoTZSO7die426bzkOp4WRZeoSj9J1OBlUKpzjLkpxogVWVRYKEUfuqP5/KUvVGvWcV7LRPwU+zb9zWAXu3RfxOw/vukGEG4uROckmo/JLuUqOWhmO7szemw/Cdb0etwo2/coeoT3c0vY3ktSCIAgCAIAgCAIAgFDAOQ/TZwkipRxKjRlNNz3MvtU7+YLD0kPKjypHSdByPuqb/KOdYqlkYW1VlVkP7Ld/iDcHxEhyR0mNf3J79idckcYpNhMTh8TSapSYJlFjZm1Bs2ykZUN97jvmbyoVV6kcr1++OPerYS+oxeH4VaCMlMtZrZyTq1tr9LDylNbkzn44Rymf1O7Mlub8F6RiuKQEWqlW0yjByekGZWEFPeqH12AYD4jKZ0OJ+zt9se6fBp9eEXpnnsTfS1tbNe42JAYgXU+YEg5PRsmiWu3f8jKM4y8Mx+zY23UXBObTQdwOpk/pHTMj1lY46S+Ty26Ki0XMVWJYeP5Cd3NuOkjDp9Ndjm5rwtlrtCLg9MuvgSOk872m0SoYVVsYWwT09pr+SPRqjXw/naZeqiO+mW8NfxPg8s/dve3yvMXbtcG2vpkoz/1OVrfkCpoOu/ynsbVrnkxt6a3Y+3iK1y38l7D4lkIZGIO9wZ7KMLI7aIc4WY9na3yjcYfi/ae+bOep2Y+fQ+c47q/7Neo3bR5+Dpemdf7NV3ePk2C3KrTUXdjf946AW8B+JnKTolBqjXO+TqY2xnu5Na0dAwdAIioNlAHwnXU1quCivYoJy7puTL82mIgCAIAgCAIAgCAIBqeZeCrjMO9BzlzWKsN1dSCrDyImE4dy0b8e90WKcTh/wD4vWSo9LFqVWm3vg+/c3snerb+B9ZT5Nno8e5dZ3XK6qu6n7n7G1AAACgKo2UbCUs5uT2zhrr53ScpvbZ6BmGzSz1APJnoMnCYFTVw5c/VszZj0uoFgfiJfdFpU7e7W2hbxE8Y9MtRhvqZ9Ere4oqH5LVBGc2QEmxOmpsNzpPZuK5kepSfCPMySMNnlkvbwmEodxKxcuVDbik9rT2OyHxsSeuh0mPpLXJu/eNvdFxSSXhLxyUNIG/j/O8elFnsep2xioxSXOyoUaeBv8p76aMZdQm96SW1r+557MePX5zz0kZLqVvuk1pLT8ceARbymSWlpEW66V03OXllLT0wN9y1xzsaimoAw2BO4HnKzK6dXbL1EvqLLE6hZV9Df0nUcNXDqGU3B2Mp5RcXpl9CalHaL08MxAEAQBAEAQBAEAGAYPFcb2SX3Y6KO8n8gNT4CaL7VXDZrsmox2zlPFcWalQkknU6nqerf30tOVusdktlTOTk9s19e4VvI/hJHToRsyoQktps8iuTDfEtkNtxTBLXsRfu01MvaOl0rI77PDk0opbXHz8GzsW+TIXFHNYKSAQCdb3I7rbesg29H7anZ3cvb1rjW/G/kwdfGylDFZmy2G1wQbg627h8rzVn9J/TUK1N8vTTWtHk6+1bM1KtgVIupINvEbEHoZAxcqzGl3wZrfK0/AoMqm5GYdzi/wA1KzoV+1FrjpxNKx4JlpFA6Zj3t/TsJXZXXMm6W09IzhXGPsX8JWRaiNl9nNZluSCD3X1Hx7tpd9I6zbd/o2efZmq2iCXei9xakEquFFgCbDwnW1ScoLZBmkpcGJNh4W6rWnjejKK2a/EcURDbc9f7ErcnqlVHD5Z0PTf2byc1d64iXcPzfTUZTQRvE09fj2glRLrDct8o6FfsbqGu7bMjB8Qp1mAUqLna50v3htR8/OW+J1Sq1afk5nqf7O5OH9etoy+I4JqTlW3H57SfCcZrcSjcXF6ZjATLR4THknjeRuyc+y1rHuPT+UrM/G2u9Fr07K7Zdj8M6EJTHQFYAgCAIAgCAIAgFDAIXzdjffN9j2aeZsah/Aeh75SdRtK/KnzohDJ3SjIPceGS+hmddkq5KcXpoKRbfCIbXUaC3pJcOpZMN9s/yZeoypoLe9hfv8tvOa/1+R2dnc9Hnc9aPKYZVNwoBE9u6hkXR7Jy2j1zb4ZdkMwPJgbEA8HdPvr+Muui/wDuYnlv+2bXjw+vfzn0ajmtFXZ9zNfNxgVXLrmFwQRodRfqPETXbByWkbapqMlsjeN4ezVFpLktY5HvkBtctnzHR/5i2k47Oxba7NyPrfROp412P2w8ryjRyuOiMnhmCrVaqpRBzm5B6BV1LE9wkrFrnKxdpUdWyqKceXq/2J5jMSXtmJYgAX8p3FVfYtHxe2alNtGPNhieqVQqQR0MxlFSWjKLae0de4FjO1oo3W1j5gTmciv05tHV4lvqVJmxmkkiAIAgCAIAgCAW6z5QT3An4TGcu2LY8nK+I4WszXq0mubsB2qWAc5tPj5zlcl/X9TI/wC7L7X3JGKMEetJv/0SRm4L3Pf3NkfB6OA00pvfp7aTFyr+TCXR8hexawmEY1OzcFWOwI37rHY+kyjBN8Mr7Meyt6kjziMMyMVIuR3fh5zF6T8njrkvYxHeNGBn8LwyOCXWsw6ZMgH8TnX0myPpr/cZNowbLedGaOH0f8vEfx0P6ps/9OvckvpVi/hZX/46j/l4j+Oh/VCeM/c8/ddntFmv4tQp08jKtYBXBfNkb2fDId/5yx6ZdRC9NM129Mu7dRiZHEcbhTUc1RiQ9zmuaWn5WnWw6pCK7YzRqXQbZvaiYq4zAnQNXPgDRP5zZ+9UvMkJfs7fHzBlrF4nC2IpmqX7m7P52a8yh1avzKS0YS/Z/J1uMf8AsRji1UsRZSbbWUnXzEqepdRhkfTDwjrv2c6T+i3ZbJbf5NKym9iDfu638pUbOx7lra8G34JxNsOwzXQG9msdAdxbqNpMwsv0J7fKKPrHTIdQp7YvlEpw2Mw7qS7sGvpkNNlI8iwI9ROk/etcvtaPnc/2by62047PebD/AG6n8NP+qZfvKHyjV+4cr/oZS9Hvq/wr/VPf3jV8ox/ceV/0Mm/0fcSVu0ogsSoDagDS+o0O4zL8RK/LthbLuiyyxMS/HjqyOkTSRCWIAgCAIAgCAUgGFxhrUX8QB/EbfnI+S9Vs2VLc0RXjx+uPgAPgJyuf/ul7hLVZrTIBNM3gzfWEfsn8pFy/tX8yPlr6EeO1yUGaobWe9LNqcykHT1H4zZVGfrRlHwvPwVPVbaFD23r/ACV4malX9GNNsrNdvetuFO17nrNcJxjK3uKu6M5wq7PJreK4WjXxQUXQ51Di2UMB71v2unjJFE5VYzm+WvBhYqp5Sjo2uOpEf4YKpTsthoBppYRTBzp73zvydRjdkV2/J4xy2WnUXQsNbaa23kWmTblBm2h7coPlIuVrVkFTYp748PCYx3VPs9n4MIp1T7Pnwao4lmr0SSdaqi1za2mnlJygo0T18G62tRqaXwRTnEVv0rFstUBAmqdqpurIiEdkGuNWvqPGXGFKP6eva5evYmYcq/SgnHn51/5PXN1L9CoYWhQOTOhes66M7eza7DWwN9PKacCx5Ftk5+z0l8I9wv8A1Fk7J86ekaAcwVux7POxIJs9zmCstmXNvbQeWssfQh395M/R1+p36414JNxPEuODYdg7ZjVN2zG59p+u8rKf/kJr20V1MIvNlFrgs8MTJw/EY5vaxDFaaOdWQDLTzKeja77zO6xzzIULiKW3+TK76smNH8K51/ks8hVDiatTDYgmrTqU2NmJYqykWZSdVOvSZdTbprV0OGn/AHXwZ9QiqYxsr4aZE8bQ7Oo6Xvkdlv35WI/KWMJd0VL55LKt98VL5LNpmZ6Q0g8ekT76HMeExDgkKttSTYWIa9/VVkmiSi+TnOtNOpP8nWn5hog2DX8RoPna8yln1J62ck74Iu0uNUz1t8PyM9jm1P3CuizYU3BFwbiSoyTW0bU9nuZHogCAWMViVprmchQOpnsYuT0jCc1FbZpOIcy9mLrSYr9pjl+AsT+El1Yfe+WV9vUVHwjUYnmV669mKaC5U37Q3GVgfdyWO3eJlk9Kcq2k/wDBhj9YSlzH/JquP1ya2cZluBofDyNj6TjupYU6p7kuPk63pubXdDUXz8HjD18w8espZx0W6NhwuoqvdjuLD/uRbqpW6jE0ZMZSjwR/H44kCj0ps24sdWvqPWWTcuxRfscLndytezZYyoatOiKC1GakAL9mbE2XW99PdkTHxbO6ba4kbbrVOuChvcfwY/MOMUtTqDMldcuZbaFhtsdwfjGPjTr3XL7TK6yN0oyjvv8Ac25xuan7QNNqmUuu9iBbT+ULuprdS5R1OJXY1GclzosYzE58oAsqiwH5mRq6uzb+SfTV2bb8suYXEKtN1JN28NBMZ1ydia9jXbXOVikl4NTiK60nou5IUVU2F7ksAB4b7yxqqnbCVcfLWjbbGUouMfLIpzU2HfG16hqlhc+wEOrKmUDOG2zAa90tqK7aqY1tLa48kzEV8aYxUf67/wDB7HGKWNoUqGJWqK9IEUqtJO0LCw0NO4J0A2+ze4mmGJZRc506al5i+P7PkxdFmNY51acX5TejR8Uw6Uvq1Spmvc1KqGmSOgWnrlHiSSfCT49/ma1+P/0mUTlZ9Umv5Ln/ACbvHcWw7cOp4VXftKbZrmnZSbsbXvp72/hK+vGtjmSuetNa88kSqi6OU7XFaf5MDgnHBToVsLWBNGrrce9TfSzAH3hoNLjab78XvtjdH7o/5XwSMjFlKyNsPK/yXeCcWp4E1KlImrVZCiXXKqAkEsbkljpt4bzzJxnkpRlwk9v8/gwvotydRmlGKfzvZHXYkkk3JNye8neTUklpE5JJaR5g9LdU9P78JkiNkTUVydP5E5YCoWY2Nru3j9kd1pDk3c3rwj5x1PPnk2NJ/SvB64lYMQu0q7OJaRSPZr2cjYkQpNGUZNEq5U5lZWFOob9xvvLTEzHB6fgmU3NPTOjU3BAI2O06CL7ltFj5Pcy2NHl2sLweN6WyBY7mRWqGowzBSRSXp94+JlxThvs0c/kZndP8IjPFeK1K5uxNug6CWFVEYeCuna5PkxMPUIm5L5NMm0b/AAdQ10NNtSBdT1B85X5uJXOLUlwyfh5VkJKSfKMHCMQ4+BnzTqOK8e1wZ9KwMpZFKmbOVmmudE8tYigr++oa2x/WH7w1maukiJdhU3fdEtJg1X3TUA7hUYD5GZxyJLwRF0aheC5RoImqKAftbt8TrMJXSaJdODTV9sS5NDJehaDIpPfyCxj8Glak1KoDlaxBX3lINwRf8JKxcn0ntmDUlLuj5Ik3JlRX0ZK1PX9fs320uGFgb9xMuIZtLW9kj9dPt01p/wCDO4LyitKz12LVOi02ZVX99bEnytItvUVF/wCmY23StWvYv8a5bFVT2dWqHGy1KjOhPddvaU+N5lT1HvepmFNs6X7aIanDnNOo1jekbVB1X/iWSW1tFt68Xr8mDPDaJ6eiDwpPAZHCKYbEUgftX/hBI/CYXPVTaKPrU3XjyaOjpxJlp5F0HXxlKrpJaR8vcmeeG4I16gUWue+eVVuctHsK3NmTx7gTYe1yDebr8d1eTZZV2GjvbUbiaosxizrfKWKNTDIx31HwM6nBn3UpltQ9xNzJRuNbzJVK4WsRv2bfMWm+hbsWzRkPVTOPs9zOmicnJM2vL/DRXqBSbeM1ZFvpx7kZ49anLtZe5i4SMO1gbzzFvdi2zLJo9N6Mbh+JyMGEk3RUo6I1UnGR6U5qpI2zX/OfPf2mioWp++j6B+zU26pL8mE6Bq9bN2ehT32I/V6WlJtqqOt/0R2b4qj59/BlnG1O1NMgaEsWsbdlbT1vp6TT6MHFT/5s1+lHs7v+bNdieJtUp1VJBGRWUgZSQXHTMfyPhJEceMJJr+pvjSouL/PJn1OJkMVut+3VAOuQgXNr767yOseLW/x/k1KlNb/GyynGGzNswyuVsLG6Hbck+oEzeJHtXt8nv6ddq/p/kq+KLLTJem96lI2W4y3PX2tf+Np5GqKbSTXD8hVpSa01wzxTxxNQN7JLF1y65kCXIJ1+Og3mToj2dv8AxmTqXbr/AI9mRw/GuzIHy2ennFgRaxA79d5ovphGLcfZ6MLK4xT17PRtFUnYE+QkVJy8EVyS8gzHXsepnhzMo+T0jdauKVfE3tlq4Zg331Iyn8J0eBZ/pcmz03Yo69mQeby3E9PRAE8PD3g6uSqjj9Vh8DofleeSXdFx+St6lR69Mo/gmy1b6yjlBxej5VdU4TcWZODxbU2DKbEbTyMnF7RhFuLMjifFnrn2zM7LZWfcezm5eTWVDMYrYgtnXuVMEaOFpIws1rsO4sb2+c6zEr7Kki4rj2x0biSNGzZj8Rwwq0npn9dWX4iZQl2tMwsj3xcTiuIoNTdkcWZWIIPeDb4dfIzpqbFKKZyt1bjJovYXFMhupsZtlFSWmR4txe0esbjWqG7G5iMIwXBk5ym+S0j6T2ViUdmEINy0jb8MpZRc7/hPlfXMz18l68I+n9GxPQxlvy+WZLUVJuVUnxAlOpyS1suFJ68nq3XrMdsHjsV+yPgJ76kvk97n8lTTF72F++w6bTFTklrY2ygpgG9hfvsOu8d8vkbZTsl+yO/Ybx3yfue7fuVyC5Nhc7m2pjul42Nsxq9dKYubC22nyFvTSbIQnY+1e57v5ZpOI8zYii5C03QD3tNbdbnZfnLanDUOHLk9jTTauZJ/1Nhwvj1OoRnJG2YAe2B9w6+ouJot6elLujyjCyqcV9HJ64jxygl8pbwuLE/HSalhTcuFwZVVWNfUQXifETUZjff4WGwlxTX6cO1FnVWoLRr1UnYX8ps2bXJJbZUISCQCQNzbQeZ6RsOSTSb5Z5g9PLGDGTJN9H/L/wCmYkKfcSzVPu30HqRb/qbqoblyVHU81U16T5Z1nmbk1at6mHstTTMuytYWHk23gZjmYHqfVDycHkU+pz7nP8Vg6tIlatN0INvaUgHybZvQyksx5w+5FdKpxfJTD0HqG1NGY7WUX38tpjClyekFW2+Cbcr8mFWWribXGq097HoWP5CXWJ0/tffMnU46XLJ3aWyJZWegoYBG+aOV1xXtqQlUC17aMOgb+ck0ZLqf4IeTiRt/mc54hwqrRZldfdNiQbja41G2hBl1VkKcdoobaOyXayzgsFVrNlooXa17C2g7yTYAesytvVa3IVY7seo8k14Jy1TwoFXGOl91TdQR/vO2w08ZV25U7vorRZU4sKfrsZo+LcSpmuewBynoerdco7pzHVuiTrj6qOk6X1mu2XpF6lVvOTlFpnSrT8F28xAg9EApAFoBSAabih+tww78TRv/AB3/ACEtumL/AFDyf2S/kV59WpeoVTElBRa7JVK0QPbvnp29rTfXUTZjy/1Gm19z9uf7ld01xW9yiufDT3/csYnglGpWqlleqy9gMoZyyoaK3cBdWN9NdNJ5G+cYrWkuf778G2OZdCEVHSTcufl78Gnq8Gprh89Ok2IP1+ep2mXschOW6qbbDNrobeM3xuk7O2T140vkmwzLZXds5dvjS15MjG8u0lWs+UpSthTSqZiQO0ZRVbf2hr1mEMmTcV787X8vBqr6jc3GPmXO1/2MrD8JWligqUHppaqErdqx7Qdix8td/Z8pi7nKrbe38a8cmqeVOyncpbfvHXgxW4bTGDIGYUv0da3b5/ZbEW/wymxttbcTL1Zer+d61+PkyeXb6/d/FtrWvb5LHHuFUEXFinTKNQbD2bOzZhWAuCp2Av8A3tMqrbJOHd/Fv2+DfjZV7sh3valv28a2aLgfCqmLqrSpLmZunQAe8xPRRfU/naWEK3J6JeVlwqg5NnVcLyViMEv1GSqNzb2XJ9SPLQzTkYd++6DPn3UJXZFrsT4+D2nNdei/ZutRGAuQ4zCw+9ZvmZpjlX1feQo22Q+4scUxVfFLd2FmZcqXsBdgAFHW2pJ8DI1t1l/LNNlsrWYPBsa1Kp2YN1Z11B0zBgAR8pjjzcZpfk9qk1I66s6pFuepkBAEAoYByTmh2XE10v8A+wk+TAMPkROgw9OpHLZv03SLfDQaLJVYkU3UjOt7q4OxYaqw3t1B6z27VjcNco8ok6/q9n7nmlwqticbkFYEFc13Nwyjut72+3gZH9VULeiWqv1HGyf8K5Pw9H2mXtX+0+3omw+Z8ZX5GXO7h+CzxsKFHK5fyazj/K7Lephxcbmn1Hfl7x4Tmc3pm/qgdFi5+vpmRujiujaEaEHv8Zz9lMovkuIWRkjKDTQzYeo0eCALwChg9NLxP/Hwn/2aXyJlz0r/AHDyf+3L+REOZTbG1iALiqx27mlrauWiwxYRljxT90YPEca1eo1Sobs2+gA00AA7gABNUIKC7Y+DfTRXTBQiuEY9pmbeCloPOChEHmkUyz0wk4o2vLnLdXG1QlPKi39qo5so77fbbwHqRM4pb03ops7qVdPG+fg79ypyzRwFLJRF2Ni9Q+857z3DuA0EsK4xS4OXvyZ3y3I3bNaZt6I/jyc+5v4vSrVFXVkp3JA0zMegPQW6zns/KhZNJeEVuTem9I0GMx4Oqk5iLMbWCgi2RB0FtCesrpP3RG38GRyfws4jEobexTYO56eyQVX1I+AMm4OO52J+yJONW2+TrQnSlmVnoEAQChgHP/pD4M2YYlBdbAVbdLaBvK2noJZYGQo/Syo6jj931IimDx7U7jRkb3kYXVvMd/jLWcIT/D+Sli5R48o9U+JGlUFSh7OU3VScwUncdLg3MwnjqcNN7Ntd8q590Tp/LXH0xdPMNKi/4idVPh3qehlBbTKuWmdJRkRtjs98U5hoUb5muw/VWx+J2HxmVeLZZ4Rjbl11rlnPeM8WOMrDsaIznQZV9pvvHr5m1psyOjY8q27PPyR6Os5CsSrW18Gzrcv4mmoYpmuLkIcxU9QRufS843L6VOEtw5R1+P1KMl9fDNeKpBsdD3bH4SqnTKHlFkrIyXDL6YkdQDMEmvY9cU/DMinWpHdW9G/nM06/4kapQt9mX1OG69qP4ZsX6f32aX+p9tEV5rr06NbDVQWNNaysbgZvZFyLbHwlj09wU24+CXTC2yEoy1to0WNxHDatR6jNjCzMWIy0QLk3sPCWsuxvZIqWXCKilHj+ZhVa2AHuUsQ333Qf7Zg+w3xWT/E0YVXGU/1KKr5ksfnMTetryzEq1ye4Dw0Ea2euxI23BuVsXiyOxoOV+23sp/E2/pebIUykV+R1OqvyzpPLX0T06dnxj9q3+WtxTGnVvef5DwkuGOl5KDK6vZZxDhf5Nnj+SGp64Rhl6UntbyVrW+I9ZX5PTXJ90Gc5fjysl3p8mtHFMRhTaqtWl5G6ega6/AiQ/UyKPu2Ru66vyeuK83u9IoCNbXYLla3UWuR3Ty3qFlkO08nlTktEUdid/h1kSMNs1RhslPBeS6lcK9T6pT0OrnyHT1+EtKOnua3LwTYY++WT/hXC6eHQU6S2G5PUnvY9TLeqqNa1ElxiorgzptMhAEAQBAPLpcWOx3g8a2tMh/F+RKb5moN2RNzl3S/hfaTK8yUeJEC3BjLmJA+I8PqUGyVlIIHow71brLKu1TW4sqraHB6kY1IspzUyQbEXF9QdwfDbTYza4prlGlScXpMlHCeS69chq5NJO46uR4Lso8/hIludCHECdT0+VnM2Tzg/BaOGXLRS1/eY6s3mx/DYSrsunY9yZb00QqWoo2QE16NxjYvAU6otURW8wL+h3E1WU12fcjONkofazUV+UKB93OnkxYf67yDZ0uiXhaJUOoXR99mBV5MP6tb4p+YMiT6Kv4ZEmPVZe6MduTqvSon+oTV+5p/JtXVY/BrOPfR7XxFMKKtNSGDa5iNiD003knF6bKmTbZsh1iMXvtNCPoexPXEUf4Xk79M/k3fv6P8A0mTS+hup+ti1H3aJJ+JeZLGMJdd+Im4wX0QYVdatWtU8AVQfIX+cyWNH3Ik+s3y8aRJ+E8lYHDG9LDpm+093b0Zybek2xrivCINuZfZ90mb8LMyM+fJW0AGeAhfO/G2pVBRBsCinxYszLby9n5yl6ldZ3+nHxrZBypy32ogeOcZjlAGvTQfCVEdshQ22TTkLl0W/SKym9/qww/12PXuv5y7wcXS75osaKtcsngEtyUVgCAIAgCAIAgFCIBouccCtXDOSBdAWU21Ft7ek3Y83GaI2VBSrbZyek1r92l/XadAmvDObnHfgnfAObgAEqXI0F/1h/UPn5yvyMB7coE/F6l2/RYTPC4pKi5kYMO8fge4yrlBxemXVdkbFuLL4MxNhWAIBS0AWgC0AWgC0ArAEAQBALdSqo3IHmZjKcY+WeNpHNfpDW+Npt0XDq3qKjhfmQfSUXUWlZtfH/wBkDLepf0K/R9wwVa7VWF1pAWvsXe9vgAfiJ50yhSk5v2PMOve2zpgEv+CxKz0CAIAgCAIAgCAIBZxVEOjKdmVgfIi09i9NGM1uLRyjkt8uLRWAYOGRgRcEEdR6S7yVujZz2M0r0iU8b5GRvbwzCk25Q3KHy6p8x4SFRnyhxLlE/I6bGzmPDIuMRicFUAcNTbod1YDuOzD+9JYp05KKpwuxZbR0Tlri/wCk0s5FmVsrW2vYG48wRKfJo9GbiXuHkevDu1o3EjkwQBAEAQBAEAQBAEAoZ4CF8w0icQyHRmyNRc30UKAyj1BPrOf6hF+o4v38Mq8vffoifHKx0U2zC6sb6EKd/DUn1EgScnxJmhtsn3IeDFPCIerku3mTYD0AA9J0WBBRpRa0RShwSOTjcIAgCAIAgCAIAgCAY+PrZKbt9lGPwF5lBbkkYWPUWzl/INHNi6f7KM59Bl/FxLzO+ijRzvTl35H+TqwlCdKQf6TsQMlGn1LMx8lUj8W+Usenw22yq6nPSSNpyBh8mDQn9dmb0JsPkBNObLutZvwIdtRJbyITisAQBAEAQBAEAQBAEA1PMfC+3pWGlRdUPj3eRkLNxvWr17rwaMilWR/JyzjFy5zDKw0Zdram+nSxM5pRkm1LyVUU1wydfR5xEPRalf2kN7fst1HqD8fGX3TblKHY/KLLFn3R0S+WhKEAQBAEAQBAEAQBANDzpiMmDrH7QCj99gv5yTiR7rkRM6fbS2QXlXiH6O7OACSMov3E3NvgJdZVDtSRzmNlfp5OSW9nSuF43tkzWtqQR4j/ALlBZDsl2nTY93qw7jmXPGM7XGPY3FMKi+Y1b5sR6S4wq3GrfyUmdZ3XfhEtpcxJRpJTpISERVBY5RoANt5E/RTnLcjdLqtdcO2C8FzhfNPaOFYDVlXTT3jYdddZ5fguqOzPE6o7Z9skSkGV5dFYAgCAIAgCAIAgCAeWM838nho+L8uYfFNmbR/tIQCR3MNj+Mh24tN3PuapVwm9nP0NTh+LsdSh9Hptt8R8CPCUr7sS8gc0zOrYPErURXQ3VgCD4GdJXNTipL3LSMlJbRkTM9EAQBAEAQBAEAoZ4Dn30j44l0og6AZiO8na/lbTzMuOmVL72UXVbXtQI5gRYXtceHVug8zLSU0kUva5SWjpvDsM1DC23qBGY+Ltdj8zac3ZNTt37bOsoqdVPavOjj9NidWNyTdj1JJ1nRV9vatHN2bTNm+IzKLtqBbusoHsjxO/ymcF2v8ABEnHuJJyRwk1KgrsD2ae5+0x6jvA19fKVvUcqPb6cf6lx0rDl3epNeDoAEpToisAQBAEAQBAEAQBAI/zlUZaIYAlAw7QA2upFhcjpe0repOar3Hx7kXL7lDaIRS4g6tvcWFra6HpOZV04vhlQpyXhljmLEmqULCzqCCDe9jYrudep9ZvstnP7zZKcpfcb36O+LnOcOxupDMngRa49b39D3y06XkS36b/AKE7Esb+lnQJeE8rPQIAgCAIAgCAUMA5dz+hGLJOzIpXyGh+YMvOnTXp6Od6nW/V38nrkLgzVqoqsPqqbHL3NUGwt3DcnvsO+as7I0u1eTdgY3c+9rwdOtKgvDScR5TwtZizU7MdyjFbnvIU2JkivKsr4TItmHVZy0ecHyjhKZuKWY/tkv8AJjaJ5d0uGzyGDTB7SN4qgaAWEj+5KSSWke4PRAEAQBAEAQBAEAQC1WphgVYAgggg7EHeYyipLTDSa0yEcQ5Rq02LYYq6nZHJDL4BtiPOUl/Svq7qyvnhc7RqMbwDHVSuej7osDmp7dATmuZHeBkSfKRrePa/KJHyhym2HftqzAvlIVV2XNa5J6nS3qd5Z4eD6L7pPkl0U9nLJeJZEkrAEAQBAEAQBAEAwsfwylXt2tNXym4zDa+9j6CZRnKP2s1zrjP7kZFGkFAVQAoFgALAAbAATFvb2ZxSS0i7B6IAgCAIAgCAIAgCAIAgCAIAgCAIAgCAIAgCAIAgCAIAgFDB4wIBWD0QBAEAQBAEAQBAEAQBAEAQBAEAQBAEAQBAEAQD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13" name="AutoShape 7" descr="data:image/jpeg;base64,/9j/4AAQSkZJRgABAQAAAQABAAD/2wCEAAkGBxQSEhQUEhQWFRQXFRQZFBYYFhcaFxgVFBQYGBUaGBUYHSggGBomHBQXIjEiJSksLi4uGB8zODMsNygtLisBCgoKDg0OGxAQGywkICQsLCwsLCwsLCwsLCwsLCwsLCwsLCwsLCwsLCwsLCwsLCwsLCwsLCwsLCwsLCwsLCwsLP/AABEIAOEA4QMBEQACEQEDEQH/xAAcAAEAAQUBAQAAAAAAAAAAAAAABgEDBAUHAgj/xABBEAACAQIEAwUEBggGAgMAAAABAgADEQQSITEFBkETUWFxgSIykaEHI1JyscEUQmKCktHS8DNTorLh8RZDFXST/8QAGwEBAAIDAQEAAAAAAAAAAAAAAAQFAgMGAQf/xAA2EQACAgIBAwMDAQcDAwUAAAAAAQIDBBEhBRIxE0FRIjJhFAYVQnGBkaEjM/BSscEkNDXR4f/aAAwDAQACEQMRAD8A7jAEAQBAKXgC8ArAEAQBAEAQBAEAQBAEAQBAEApeeA85x3zHvj8numegZkjwrPQIAgCAIAgCAIAgGHxLiCUULve2wAF2ZjsqjqTPG9IzhBzekc05p+knE0ahSnTpIfsvd3H3spAB8NfORJ5DT4L/ABOjwsj3TZ65c+lNqjBMRTS56pddfAMSPnPYZO/IyOh9q3WzpuCxS1VDobqev4gjoZKT3yjn5wcH2y8mRPTEQBAEAQBAEAQBAEAQBAPLGeN6Hki3FuIVHUshKUrkAjRmt18pzmdm2ST7eIlti0Vp6lyyOVK79Hf0Zv5ymjfZvfc/7lwqa3xpG75e464YJVOZdgx3Hd6S5wOoyU1Cb4KzNwYqPdAmQM6NPZSFZ6BAEAQBAEAQChgHL/pI5pbD4vIupp0AU8KlUuGbzCqoH3mkW+epaOg6ThRtrcpfJyylRq4mrYAvUc38SZD5bOmfZVDnhFMVgnosUqKVYbgzFpo202RnHcfB1D6L+MVEqJQqG61kY0yerUxf45QfgJMx5vwzmetYy07Y+3k6oJMOaKwBAEAQBAEAQBAEAQBAMDjjkUKhHdb4m0hdQm40SaN+Mk7UmQ7G4wsqpsqiwE5C7Ic0o+yL+mlRk5fJdr4GmKAcN7XdN86K1Spp8mML7Hc464NfgB9YB0J1mij/AHESb3qDOiYMkohO+VfwncVP6EcpP7mX5sMRAEAQBAEAQAYBxb6bOFsuJp4gD6upTVCe6ohY29VIt90yFkx5TOm6Feu11++9kG4LxN8NUFSnbMO+RU2ntHQWVK2HbIv8Z4q+KqmrUtci2kxlJyZtxceNMO1Ew+jENXxmHt7uGSqxPjURqYHrnJ/dknG5kUnXHGFLXvJo7UJYHHlYAgCAIAgCAIAgCAIAgFjF0c6Mp6i0031+pBx+TKEu2SZBMXhyjFWFiJw2RRKmbjI6Wi6M4poxXBmpN+DfHWzM4Dw9qtTrlHvHw7vMyz6diStnv2REzsmMIa9yfKJ2CSS0c4ep6BAEAQBAEAQBAMDjPCqWKpNRrLmRhr3g9CD0ImMoqS0zZVdKqalDyjinN/IFXBK1UOtSgD7xsrjMbKCpNidenwEg20OHJ1/T+rxvarktM0PCeEGsR9ZSpqTbNUdVHjpe537pHjDvLTIy1QvDb/B3fk3lylgqASmQ7NYvUt758NTZR0Es6oKC4OGz8yzJt7p8fCJBNpBKwBAEAQBAEAQBAEAQBAPJM8b0tgjfFsUlW4CqwTrc5rd4Atp6zn87Iqt2ktlhjVzg970aGgUD3cFqYOoBsbX0PefKU2O6/V3JbRa2qbhqL0ye4RVCjJbLYEW2sZ2tSgors8HOzcnJ93kvCbTArAEAQBAEAQBAEAoYBxr6VOYBVrjDqM6Ui2cXIAe1hqDuNfgO8yDkWc6Oo6LhNR9R8bIPgKGeqiPa2a1j49D5yKlydJb9rkjo30WcyZar4R7hSz9kL3CEEnKO4aEedu+TMe3ntZzHWcJdivj/AFOriTDmisApeeA8vUA3IHnPHJLyzzZg1+OYdPerUx4Zhf4CaJZdMfMjB2wXuYb824Qf+0HyDH8pqfUaF/EYfqK/kpT5twpP+J6lWA+NpsqzKrZKMXyP1FfnZX/y3C7FyPNWH5S0/RXfBo/eNHyXqXMuFbasvqbfjMHi2r2NizaX/EZ9HG03911byYGanCS8o2xuhLwy/eYmzYvB6azmDF9nSNt29keu/wApXdTv9Kl68slYlXqWIh1JmCnoG1H3dh8SCZyMu6C59y9XbN8exQFLWK3a/f0mMZQ7dM9l372mSnlZrJUS9wjkKfAi/wCc6vpUt1uPwykzV9alryjey2IQgCAIAgCAIAgCAUMA+feeCKeKxdF11/SDVRu8VKYt6f8AMrL+JNHa9K5qjNP21ojiOb369/ltNGy+itok1bCNToYTH0dzUqJVtYWqiqxQk+Km2vcJJcdRU0UKtUrrMWzx7f2Oz8t8epYugtamw7nGxRh7wN9v5SbGyLW9nJZWPLHm4SMPinONClcJeqw+z7t/vnT4XkK7qVUOFyyunkwiRbH844ipopFNe5Rc/wAR/K0q7epXT4XBEnlyfg0dfEu5u7s33mJ/GQZWTk+WyO5yfllmazERseDzV9w+a/7hLPpa3kR/mJv6GZWOHteg/AT6hDwU5j2no2VViNQSPI2/CeOEX7GUZuPhmywXMGIpe7VYjubUfOR7MSqflEivMuh4ZJOHc99KyfvL/KQLem65iyyp6rviaPfEMb+mVUSncoTZSO7die426bzkOp4WRZeoSj9J1OBlUKpzjLkpxogVWVRYKEUfuqP5/KUvVGvWcV7LRPwU+zb9zWAXu3RfxOw/vukGEG4uROckmo/JLuUqOWhmO7szemw/Cdb0etwo2/coeoT3c0vY3ktSCIAgCAIAgCAIAgFDAOQ/TZwkipRxKjRlNNz3MvtU7+YLD0kPKjypHSdByPuqb/KOdYqlkYW1VlVkP7Ld/iDcHxEhyR0mNf3J79idckcYpNhMTh8TSapSYJlFjZm1Bs2ykZUN97jvmbyoVV6kcr1++OPerYS+oxeH4VaCMlMtZrZyTq1tr9LDylNbkzn44Rymf1O7Mlub8F6RiuKQEWqlW0yjByekGZWEFPeqH12AYD4jKZ0OJ+zt9se6fBp9eEXpnnsTfS1tbNe42JAYgXU+YEg5PRsmiWu3f8jKM4y8Mx+zY23UXBObTQdwOpk/pHTMj1lY46S+Ty26Ki0XMVWJYeP5Cd3NuOkjDp9Ndjm5rwtlrtCLg9MuvgSOk872m0SoYVVsYWwT09pr+SPRqjXw/naZeqiO+mW8NfxPg8s/dve3yvMXbtcG2vpkoz/1OVrfkCpoOu/ynsbVrnkxt6a3Y+3iK1y38l7D4lkIZGIO9wZ7KMLI7aIc4WY9na3yjcYfi/ae+bOep2Y+fQ+c47q/7Neo3bR5+Dpemdf7NV3ePk2C3KrTUXdjf946AW8B+JnKTolBqjXO+TqY2xnu5Na0dAwdAIioNlAHwnXU1quCivYoJy7puTL82mIgCAIAgCAIAgCAIBqeZeCrjMO9BzlzWKsN1dSCrDyImE4dy0b8e90WKcTh/wD4vWSo9LFqVWm3vg+/c3snerb+B9ZT5Nno8e5dZ3XK6qu6n7n7G1AAACgKo2UbCUs5uT2zhrr53ScpvbZ6BmGzSz1APJnoMnCYFTVw5c/VszZj0uoFgfiJfdFpU7e7W2hbxE8Y9MtRhvqZ9Ere4oqH5LVBGc2QEmxOmpsNzpPZuK5kepSfCPMySMNnlkvbwmEodxKxcuVDbik9rT2OyHxsSeuh0mPpLXJu/eNvdFxSSXhLxyUNIG/j/O8elFnsep2xioxSXOyoUaeBv8p76aMZdQm96SW1r+557MePX5zz0kZLqVvuk1pLT8ceARbymSWlpEW66V03OXllLT0wN9y1xzsaimoAw2BO4HnKzK6dXbL1EvqLLE6hZV9Df0nUcNXDqGU3B2Mp5RcXpl9CalHaL08MxAEAQBAEAQBAEAGAYPFcb2SX3Y6KO8n8gNT4CaL7VXDZrsmox2zlPFcWalQkknU6nqerf30tOVusdktlTOTk9s19e4VvI/hJHToRsyoQktps8iuTDfEtkNtxTBLXsRfu01MvaOl0rI77PDk0opbXHz8GzsW+TIXFHNYKSAQCdb3I7rbesg29H7anZ3cvb1rjW/G/kwdfGylDFZmy2G1wQbg627h8rzVn9J/TUK1N8vTTWtHk6+1bM1KtgVIupINvEbEHoZAxcqzGl3wZrfK0/AoMqm5GYdzi/wA1KzoV+1FrjpxNKx4JlpFA6Zj3t/TsJXZXXMm6W09IzhXGPsX8JWRaiNl9nNZluSCD3X1Hx7tpd9I6zbd/o2efZmq2iCXei9xakEquFFgCbDwnW1ScoLZBmkpcGJNh4W6rWnjejKK2a/EcURDbc9f7ErcnqlVHD5Z0PTf2byc1d64iXcPzfTUZTQRvE09fj2glRLrDct8o6FfsbqGu7bMjB8Qp1mAUqLna50v3htR8/OW+J1Sq1afk5nqf7O5OH9etoy+I4JqTlW3H57SfCcZrcSjcXF6ZjATLR4THknjeRuyc+y1rHuPT+UrM/G2u9Fr07K7Zdj8M6EJTHQFYAgCAIAgCAIAgFDAIXzdjffN9j2aeZsah/Aeh75SdRtK/KnzohDJ3SjIPceGS+hmddkq5KcXpoKRbfCIbXUaC3pJcOpZMN9s/yZeoypoLe9hfv8tvOa/1+R2dnc9Hnc9aPKYZVNwoBE9u6hkXR7Jy2j1zb4ZdkMwPJgbEA8HdPvr+Muui/wDuYnlv+2bXjw+vfzn0ajmtFXZ9zNfNxgVXLrmFwQRodRfqPETXbByWkbapqMlsjeN4ezVFpLktY5HvkBtctnzHR/5i2k47Oxba7NyPrfROp412P2w8ryjRyuOiMnhmCrVaqpRBzm5B6BV1LE9wkrFrnKxdpUdWyqKceXq/2J5jMSXtmJYgAX8p3FVfYtHxe2alNtGPNhieqVQqQR0MxlFSWjKLae0de4FjO1oo3W1j5gTmciv05tHV4lvqVJmxmkkiAIAgCAIAgCAW6z5QT3An4TGcu2LY8nK+I4WszXq0mubsB2qWAc5tPj5zlcl/X9TI/wC7L7X3JGKMEetJv/0SRm4L3Pf3NkfB6OA00pvfp7aTFyr+TCXR8hexawmEY1OzcFWOwI37rHY+kyjBN8Mr7Meyt6kjziMMyMVIuR3fh5zF6T8njrkvYxHeNGBn8LwyOCXWsw6ZMgH8TnX0myPpr/cZNowbLedGaOH0f8vEfx0P6ps/9OvckvpVi/hZX/46j/l4j+Oh/VCeM/c8/ddntFmv4tQp08jKtYBXBfNkb2fDId/5yx6ZdRC9NM129Mu7dRiZHEcbhTUc1RiQ9zmuaWn5WnWw6pCK7YzRqXQbZvaiYq4zAnQNXPgDRP5zZ+9UvMkJfs7fHzBlrF4nC2IpmqX7m7P52a8yh1avzKS0YS/Z/J1uMf8AsRji1UsRZSbbWUnXzEqepdRhkfTDwjrv2c6T+i3ZbJbf5NKym9iDfu638pUbOx7lra8G34JxNsOwzXQG9msdAdxbqNpMwsv0J7fKKPrHTIdQp7YvlEpw2Mw7qS7sGvpkNNlI8iwI9ROk/etcvtaPnc/2by62047PebD/AG6n8NP+qZfvKHyjV+4cr/oZS9Hvq/wr/VPf3jV8ox/ceV/0Mm/0fcSVu0ogsSoDagDS+o0O4zL8RK/LthbLuiyyxMS/HjqyOkTSRCWIAgCAIAgCAUgGFxhrUX8QB/EbfnI+S9Vs2VLc0RXjx+uPgAPgJyuf/ul7hLVZrTIBNM3gzfWEfsn8pFy/tX8yPlr6EeO1yUGaobWe9LNqcykHT1H4zZVGfrRlHwvPwVPVbaFD23r/ACV4malX9GNNsrNdvetuFO17nrNcJxjK3uKu6M5wq7PJreK4WjXxQUXQ51Di2UMB71v2unjJFE5VYzm+WvBhYqp5Sjo2uOpEf4YKpTsthoBppYRTBzp73zvydRjdkV2/J4xy2WnUXQsNbaa23kWmTblBm2h7coPlIuVrVkFTYp748PCYx3VPs9n4MIp1T7Pnwao4lmr0SSdaqi1za2mnlJygo0T18G62tRqaXwRTnEVv0rFstUBAmqdqpurIiEdkGuNWvqPGXGFKP6eva5evYmYcq/SgnHn51/5PXN1L9CoYWhQOTOhes66M7eza7DWwN9PKacCx5Ftk5+z0l8I9wv8A1Fk7J86ekaAcwVux7POxIJs9zmCstmXNvbQeWssfQh395M/R1+p36414JNxPEuODYdg7ZjVN2zG59p+u8rKf/kJr20V1MIvNlFrgs8MTJw/EY5vaxDFaaOdWQDLTzKeja77zO6xzzIULiKW3+TK76smNH8K51/ks8hVDiatTDYgmrTqU2NmJYqykWZSdVOvSZdTbprV0OGn/AHXwZ9QiqYxsr4aZE8bQ7Oo6Xvkdlv35WI/KWMJd0VL55LKt98VL5LNpmZ6Q0g8ekT76HMeExDgkKttSTYWIa9/VVkmiSi+TnOtNOpP8nWn5hog2DX8RoPna8yln1J62ck74Iu0uNUz1t8PyM9jm1P3CuizYU3BFwbiSoyTW0bU9nuZHogCAWMViVprmchQOpnsYuT0jCc1FbZpOIcy9mLrSYr9pjl+AsT+El1Yfe+WV9vUVHwjUYnmV669mKaC5U37Q3GVgfdyWO3eJlk9Kcq2k/wDBhj9YSlzH/JquP1ya2cZluBofDyNj6TjupYU6p7kuPk63pubXdDUXz8HjD18w8espZx0W6NhwuoqvdjuLD/uRbqpW6jE0ZMZSjwR/H44kCj0ps24sdWvqPWWTcuxRfscLndytezZYyoatOiKC1GakAL9mbE2XW99PdkTHxbO6ba4kbbrVOuChvcfwY/MOMUtTqDMldcuZbaFhtsdwfjGPjTr3XL7TK6yN0oyjvv8Ac25xuan7QNNqmUuu9iBbT+ULuprdS5R1OJXY1GclzosYzE58oAsqiwH5mRq6uzb+SfTV2bb8suYXEKtN1JN28NBMZ1ydia9jXbXOVikl4NTiK60nou5IUVU2F7ksAB4b7yxqqnbCVcfLWjbbGUouMfLIpzU2HfG16hqlhc+wEOrKmUDOG2zAa90tqK7aqY1tLa48kzEV8aYxUf67/wDB7HGKWNoUqGJWqK9IEUqtJO0LCw0NO4J0A2+ze4mmGJZRc506al5i+P7PkxdFmNY51acX5TejR8Uw6Uvq1Spmvc1KqGmSOgWnrlHiSSfCT49/ma1+P/0mUTlZ9Umv5Ln/ACbvHcWw7cOp4VXftKbZrmnZSbsbXvp72/hK+vGtjmSuetNa88kSqi6OU7XFaf5MDgnHBToVsLWBNGrrce9TfSzAH3hoNLjab78XvtjdH7o/5XwSMjFlKyNsPK/yXeCcWp4E1KlImrVZCiXXKqAkEsbkljpt4bzzJxnkpRlwk9v8/gwvotydRmlGKfzvZHXYkkk3JNye8neTUklpE5JJaR5g9LdU9P78JkiNkTUVydP5E5YCoWY2Nru3j9kd1pDk3c3rwj5x1PPnk2NJ/SvB64lYMQu0q7OJaRSPZr2cjYkQpNGUZNEq5U5lZWFOob9xvvLTEzHB6fgmU3NPTOjU3BAI2O06CL7ltFj5Pcy2NHl2sLweN6WyBY7mRWqGowzBSRSXp94+JlxThvs0c/kZndP8IjPFeK1K5uxNug6CWFVEYeCuna5PkxMPUIm5L5NMm0b/AAdQ10NNtSBdT1B85X5uJXOLUlwyfh5VkJKSfKMHCMQ4+BnzTqOK8e1wZ9KwMpZFKmbOVmmudE8tYigr++oa2x/WH7w1maukiJdhU3fdEtJg1X3TUA7hUYD5GZxyJLwRF0aheC5RoImqKAftbt8TrMJXSaJdODTV9sS5NDJehaDIpPfyCxj8Glak1KoDlaxBX3lINwRf8JKxcn0ntmDUlLuj5Ik3JlRX0ZK1PX9fs320uGFgb9xMuIZtLW9kj9dPt01p/wCDO4LyitKz12LVOi02ZVX99bEnytItvUVF/wCmY23StWvYv8a5bFVT2dWqHGy1KjOhPddvaU+N5lT1HvepmFNs6X7aIanDnNOo1jekbVB1X/iWSW1tFt68Xr8mDPDaJ6eiDwpPAZHCKYbEUgftX/hBI/CYXPVTaKPrU3XjyaOjpxJlp5F0HXxlKrpJaR8vcmeeG4I16gUWue+eVVuctHsK3NmTx7gTYe1yDebr8d1eTZZV2GjvbUbiaosxizrfKWKNTDIx31HwM6nBn3UpltQ9xNzJRuNbzJVK4WsRv2bfMWm+hbsWzRkPVTOPs9zOmicnJM2vL/DRXqBSbeM1ZFvpx7kZ49anLtZe5i4SMO1gbzzFvdi2zLJo9N6Mbh+JyMGEk3RUo6I1UnGR6U5qpI2zX/OfPf2mioWp++j6B+zU26pL8mE6Bq9bN2ehT32I/V6WlJtqqOt/0R2b4qj59/BlnG1O1NMgaEsWsbdlbT1vp6TT6MHFT/5s1+lHs7v+bNdieJtUp1VJBGRWUgZSQXHTMfyPhJEceMJJr+pvjSouL/PJn1OJkMVut+3VAOuQgXNr767yOseLW/x/k1KlNb/GyynGGzNswyuVsLG6Hbck+oEzeJHtXt8nv6ddq/p/kq+KLLTJem96lI2W4y3PX2tf+Np5GqKbSTXD8hVpSa01wzxTxxNQN7JLF1y65kCXIJ1+Og3mToj2dv8AxmTqXbr/AI9mRw/GuzIHy2ennFgRaxA79d5ovphGLcfZ6MLK4xT17PRtFUnYE+QkVJy8EVyS8gzHXsepnhzMo+T0jdauKVfE3tlq4Zg331Iyn8J0eBZ/pcmz03Yo69mQeby3E9PRAE8PD3g6uSqjj9Vh8DofleeSXdFx+St6lR69Mo/gmy1b6yjlBxej5VdU4TcWZODxbU2DKbEbTyMnF7RhFuLMjifFnrn2zM7LZWfcezm5eTWVDMYrYgtnXuVMEaOFpIws1rsO4sb2+c6zEr7Kki4rj2x0biSNGzZj8Rwwq0npn9dWX4iZQl2tMwsj3xcTiuIoNTdkcWZWIIPeDb4dfIzpqbFKKZyt1bjJovYXFMhupsZtlFSWmR4txe0esbjWqG7G5iMIwXBk5ym+S0j6T2ViUdmEINy0jb8MpZRc7/hPlfXMz18l68I+n9GxPQxlvy+WZLUVJuVUnxAlOpyS1suFJ68nq3XrMdsHjsV+yPgJ76kvk97n8lTTF72F++w6bTFTklrY2ygpgG9hfvsOu8d8vkbZTsl+yO/Ybx3yfue7fuVyC5Nhc7m2pjul42Nsxq9dKYubC22nyFvTSbIQnY+1e57v5ZpOI8zYii5C03QD3tNbdbnZfnLanDUOHLk9jTTauZJ/1Nhwvj1OoRnJG2YAe2B9w6+ouJot6elLujyjCyqcV9HJ64jxygl8pbwuLE/HSalhTcuFwZVVWNfUQXifETUZjff4WGwlxTX6cO1FnVWoLRr1UnYX8ps2bXJJbZUISCQCQNzbQeZ6RsOSTSb5Z5g9PLGDGTJN9H/L/wCmYkKfcSzVPu30HqRb/qbqoblyVHU81U16T5Z1nmbk1at6mHstTTMuytYWHk23gZjmYHqfVDycHkU+pz7nP8Vg6tIlatN0INvaUgHybZvQyksx5w+5FdKpxfJTD0HqG1NGY7WUX38tpjClyekFW2+Cbcr8mFWWribXGq097HoWP5CXWJ0/tffMnU46XLJ3aWyJZWegoYBG+aOV1xXtqQlUC17aMOgb+ck0ZLqf4IeTiRt/mc54hwqrRZldfdNiQbja41G2hBl1VkKcdoobaOyXayzgsFVrNlooXa17C2g7yTYAesytvVa3IVY7seo8k14Jy1TwoFXGOl91TdQR/vO2w08ZV25U7vorRZU4sKfrsZo+LcSpmuewBynoerdco7pzHVuiTrj6qOk6X1mu2XpF6lVvOTlFpnSrT8F28xAg9EApAFoBSAabih+tww78TRv/AB3/ACEtumL/AFDyf2S/kV59WpeoVTElBRa7JVK0QPbvnp29rTfXUTZjy/1Gm19z9uf7ld01xW9yiufDT3/csYnglGpWqlleqy9gMoZyyoaK3cBdWN9NdNJ5G+cYrWkuf778G2OZdCEVHSTcufl78Gnq8Gprh89Ok2IP1+ep2mXschOW6qbbDNrobeM3xuk7O2T140vkmwzLZXds5dvjS15MjG8u0lWs+UpSthTSqZiQO0ZRVbf2hr1mEMmTcV787X8vBqr6jc3GPmXO1/2MrD8JWligqUHppaqErdqx7Qdix8td/Z8pi7nKrbe38a8cmqeVOyncpbfvHXgxW4bTGDIGYUv0da3b5/ZbEW/wymxttbcTL1Zer+d61+PkyeXb6/d/FtrWvb5LHHuFUEXFinTKNQbD2bOzZhWAuCp2Av8A3tMqrbJOHd/Fv2+DfjZV7sh3valv28a2aLgfCqmLqrSpLmZunQAe8xPRRfU/naWEK3J6JeVlwqg5NnVcLyViMEv1GSqNzb2XJ9SPLQzTkYd++6DPn3UJXZFrsT4+D2nNdei/ZutRGAuQ4zCw+9ZvmZpjlX1feQo22Q+4scUxVfFLd2FmZcqXsBdgAFHW2pJ8DI1t1l/LNNlsrWYPBsa1Kp2YN1Z11B0zBgAR8pjjzcZpfk9qk1I66s6pFuepkBAEAoYByTmh2XE10v8A+wk+TAMPkROgw9OpHLZv03SLfDQaLJVYkU3UjOt7q4OxYaqw3t1B6z27VjcNco8ok6/q9n7nmlwqticbkFYEFc13Nwyjut72+3gZH9VULeiWqv1HGyf8K5Pw9H2mXtX+0+3omw+Z8ZX5GXO7h+CzxsKFHK5fyazj/K7Lephxcbmn1Hfl7x4Tmc3pm/qgdFi5+vpmRujiujaEaEHv8Zz9lMovkuIWRkjKDTQzYeo0eCALwChg9NLxP/Hwn/2aXyJlz0r/AHDyf+3L+REOZTbG1iALiqx27mlrauWiwxYRljxT90YPEca1eo1Sobs2+gA00AA7gABNUIKC7Y+DfTRXTBQiuEY9pmbeCloPOChEHmkUyz0wk4o2vLnLdXG1QlPKi39qo5so77fbbwHqRM4pb03ops7qVdPG+fg79ypyzRwFLJRF2Ni9Q+857z3DuA0EsK4xS4OXvyZ3y3I3bNaZt6I/jyc+5v4vSrVFXVkp3JA0zMegPQW6zns/KhZNJeEVuTem9I0GMx4Oqk5iLMbWCgi2RB0FtCesrpP3RG38GRyfws4jEobexTYO56eyQVX1I+AMm4OO52J+yJONW2+TrQnSlmVnoEAQChgHP/pD4M2YYlBdbAVbdLaBvK2noJZYGQo/Syo6jj931IimDx7U7jRkb3kYXVvMd/jLWcIT/D+Sli5R48o9U+JGlUFSh7OU3VScwUncdLg3MwnjqcNN7Ntd8q590Tp/LXH0xdPMNKi/4idVPh3qehlBbTKuWmdJRkRtjs98U5hoUb5muw/VWx+J2HxmVeLZZ4Rjbl11rlnPeM8WOMrDsaIznQZV9pvvHr5m1psyOjY8q27PPyR6Os5CsSrW18Gzrcv4mmoYpmuLkIcxU9QRufS843L6VOEtw5R1+P1KMl9fDNeKpBsdD3bH4SqnTKHlFkrIyXDL6YkdQDMEmvY9cU/DMinWpHdW9G/nM06/4kapQt9mX1OG69qP4ZsX6f32aX+p9tEV5rr06NbDVQWNNaysbgZvZFyLbHwlj09wU24+CXTC2yEoy1to0WNxHDatR6jNjCzMWIy0QLk3sPCWsuxvZIqWXCKilHj+ZhVa2AHuUsQ333Qf7Zg+w3xWT/E0YVXGU/1KKr5ksfnMTetryzEq1ye4Dw0Ea2euxI23BuVsXiyOxoOV+23sp/E2/pebIUykV+R1OqvyzpPLX0T06dnxj9q3+WtxTGnVvef5DwkuGOl5KDK6vZZxDhf5Nnj+SGp64Rhl6UntbyVrW+I9ZX5PTXJ90Gc5fjysl3p8mtHFMRhTaqtWl5G6ega6/AiQ/UyKPu2Ru66vyeuK83u9IoCNbXYLla3UWuR3Ty3qFlkO08nlTktEUdid/h1kSMNs1RhslPBeS6lcK9T6pT0OrnyHT1+EtKOnua3LwTYY++WT/hXC6eHQU6S2G5PUnvY9TLeqqNa1ElxiorgzptMhAEAQBAPLpcWOx3g8a2tMh/F+RKb5moN2RNzl3S/hfaTK8yUeJEC3BjLmJA+I8PqUGyVlIIHow71brLKu1TW4sqraHB6kY1IspzUyQbEXF9QdwfDbTYza4prlGlScXpMlHCeS69chq5NJO46uR4Lso8/hIludCHECdT0+VnM2Tzg/BaOGXLRS1/eY6s3mx/DYSrsunY9yZb00QqWoo2QE16NxjYvAU6otURW8wL+h3E1WU12fcjONkofazUV+UKB93OnkxYf67yDZ0uiXhaJUOoXR99mBV5MP6tb4p+YMiT6Kv4ZEmPVZe6MduTqvSon+oTV+5p/JtXVY/BrOPfR7XxFMKKtNSGDa5iNiD003knF6bKmTbZsh1iMXvtNCPoexPXEUf4Xk79M/k3fv6P8A0mTS+hup+ti1H3aJJ+JeZLGMJdd+Im4wX0QYVdatWtU8AVQfIX+cyWNH3Ik+s3y8aRJ+E8lYHDG9LDpm+093b0Zybek2xrivCINuZfZ90mb8LMyM+fJW0AGeAhfO/G2pVBRBsCinxYszLby9n5yl6ldZ3+nHxrZBypy32ogeOcZjlAGvTQfCVEdshQ22TTkLl0W/SKym9/qww/12PXuv5y7wcXS75osaKtcsngEtyUVgCAIAgCAIAgFCIBouccCtXDOSBdAWU21Ft7ek3Y83GaI2VBSrbZyek1r92l/XadAmvDObnHfgnfAObgAEqXI0F/1h/UPn5yvyMB7coE/F6l2/RYTPC4pKi5kYMO8fge4yrlBxemXVdkbFuLL4MxNhWAIBS0AWgC0AWgC0ArAEAQBALdSqo3IHmZjKcY+WeNpHNfpDW+Npt0XDq3qKjhfmQfSUXUWlZtfH/wBkDLepf0K/R9wwVa7VWF1pAWvsXe9vgAfiJ50yhSk5v2PMOve2zpgEv+CxKz0CAIAgCAIAgCAIBZxVEOjKdmVgfIi09i9NGM1uLRyjkt8uLRWAYOGRgRcEEdR6S7yVujZz2M0r0iU8b5GRvbwzCk25Q3KHy6p8x4SFRnyhxLlE/I6bGzmPDIuMRicFUAcNTbod1YDuOzD+9JYp05KKpwuxZbR0Tlri/wCk0s5FmVsrW2vYG48wRKfJo9GbiXuHkevDu1o3EjkwQBAEAQBAEAQBAEAoZ4CF8w0icQyHRmyNRc30UKAyj1BPrOf6hF+o4v38Mq8vffoifHKx0U2zC6sb6EKd/DUn1EgScnxJmhtsn3IeDFPCIerku3mTYD0AA9J0WBBRpRa0RShwSOTjcIAgCAIAgCAIAgCAY+PrZKbt9lGPwF5lBbkkYWPUWzl/INHNi6f7KM59Bl/FxLzO+ijRzvTl35H+TqwlCdKQf6TsQMlGn1LMx8lUj8W+Usenw22yq6nPSSNpyBh8mDQn9dmb0JsPkBNObLutZvwIdtRJbyITisAQBAEAQBAEAQBAEA1PMfC+3pWGlRdUPj3eRkLNxvWr17rwaMilWR/JyzjFy5zDKw0Zdram+nSxM5pRkm1LyVUU1wydfR5xEPRalf2kN7fst1HqD8fGX3TblKHY/KLLFn3R0S+WhKEAQBAEAQBAEAQBANDzpiMmDrH7QCj99gv5yTiR7rkRM6fbS2QXlXiH6O7OACSMov3E3NvgJdZVDtSRzmNlfp5OSW9nSuF43tkzWtqQR4j/ALlBZDsl2nTY93qw7jmXPGM7XGPY3FMKi+Y1b5sR6S4wq3GrfyUmdZ3XfhEtpcxJRpJTpISERVBY5RoANt5E/RTnLcjdLqtdcO2C8FzhfNPaOFYDVlXTT3jYdddZ5fguqOzPE6o7Z9skSkGV5dFYAgCAIAgCAIAgCAeWM838nho+L8uYfFNmbR/tIQCR3MNj+Mh24tN3PuapVwm9nP0NTh+LsdSh9Hptt8R8CPCUr7sS8gc0zOrYPErURXQ3VgCD4GdJXNTipL3LSMlJbRkTM9EAQBAEAQBAEAoZ4Dn30j44l0og6AZiO8na/lbTzMuOmVL72UXVbXtQI5gRYXtceHVug8zLSU0kUva5SWjpvDsM1DC23qBGY+Ltdj8zac3ZNTt37bOsoqdVPavOjj9NidWNyTdj1JJ1nRV9vatHN2bTNm+IzKLtqBbusoHsjxO/ymcF2v8ABEnHuJJyRwk1KgrsD2ae5+0x6jvA19fKVvUcqPb6cf6lx0rDl3epNeDoAEpToisAQBAEAQBAEAQBAI/zlUZaIYAlAw7QA2upFhcjpe0repOar3Hx7kXL7lDaIRS4g6tvcWFra6HpOZV04vhlQpyXhljmLEmqULCzqCCDe9jYrudep9ZvstnP7zZKcpfcb36O+LnOcOxupDMngRa49b39D3y06XkS36b/AKE7Esb+lnQJeE8rPQIAgCAIAgCAUMA5dz+hGLJOzIpXyGh+YMvOnTXp6Od6nW/V38nrkLgzVqoqsPqqbHL3NUGwt3DcnvsO+as7I0u1eTdgY3c+9rwdOtKgvDScR5TwtZizU7MdyjFbnvIU2JkivKsr4TItmHVZy0ecHyjhKZuKWY/tkv8AJjaJ5d0uGzyGDTB7SN4qgaAWEj+5KSSWke4PRAEAQBAEAQBAEAQC1WphgVYAgggg7EHeYyipLTDSa0yEcQ5Rq02LYYq6nZHJDL4BtiPOUl/Svq7qyvnhc7RqMbwDHVSuej7osDmp7dATmuZHeBkSfKRrePa/KJHyhym2HftqzAvlIVV2XNa5J6nS3qd5Z4eD6L7pPkl0U9nLJeJZEkrAEAQBAEAQBAEAwsfwylXt2tNXym4zDa+9j6CZRnKP2s1zrjP7kZFGkFAVQAoFgALAAbAATFvb2ZxSS0i7B6IAgCAIAgCAIAgCAIAgCAIAgCAIAgCAIAgCAIAgCAIAgFDB4wIBWD0QBAEAQBAEAQBAEAQBAEAQBAEAQBAEAQBAEAQD/9k=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14" name="AutoShape 9" descr="data:image/jpeg;base64,/9j/4AAQSkZJRgABAQAAAQABAAD/2wCEAAkGBxQSEhQUEhQWFRQXFRQZFBYYFhcaFxgVFBQYGBUaGBUYHSggGBomHBQXIjEiJSksLi4uGB8zODMsNygtLisBCgoKDg0OGxAQGywkICQsLCwsLCwsLCwsLCwsLCwsLCwsLCwsLCwsLCwsLCwsLCwsLCwsLCwsLCwsLCwsLCwsLP/AABEIAOEA4QMBEQACEQEDEQH/xAAcAAEAAQUBAQAAAAAAAAAAAAAABgEDBAUHAgj/xABBEAACAQIEAwUEBggGAgMAAAABAgADEQQSITEFBkETUWFxgSIykaEHI1JyscEUQmKCktHS8DNTorLh8RZDFXST/8QAGwEBAAIDAQEAAAAAAAAAAAAAAAQFAgMGAQf/xAA2EQACAgIBAwMDAQcDAwUAAAAAAQIDBBEhBRIxE0FRIjJhFAYVQnGBkaEjM/BSscEkNDXR4f/aAAwDAQACEQMRAD8A7jAEAQBAKXgC8ArAEAQBAEAQBAEAQBAEAQBAEApeeA85x3zHvj8numegZkjwrPQIAgCAIAgCAIAgGHxLiCUULve2wAF2ZjsqjqTPG9IzhBzekc05p+knE0ahSnTpIfsvd3H3spAB8NfORJ5DT4L/ABOjwsj3TZ65c+lNqjBMRTS56pddfAMSPnPYZO/IyOh9q3WzpuCxS1VDobqev4gjoZKT3yjn5wcH2y8mRPTEQBAEAQBAEAQBAEAQBAPLGeN6Hki3FuIVHUshKUrkAjRmt18pzmdm2ST7eIlti0Vp6lyyOVK79Hf0Zv5ymjfZvfc/7lwqa3xpG75e464YJVOZdgx3Hd6S5wOoyU1Cb4KzNwYqPdAmQM6NPZSFZ6BAEAQBAEAQChgHL/pI5pbD4vIupp0AU8KlUuGbzCqoH3mkW+epaOg6ThRtrcpfJyylRq4mrYAvUc38SZD5bOmfZVDnhFMVgnosUqKVYbgzFpo202RnHcfB1D6L+MVEqJQqG61kY0yerUxf45QfgJMx5vwzmetYy07Y+3k6oJMOaKwBAEAQBAEAQBAEAQBAMDjjkUKhHdb4m0hdQm40SaN+Mk7UmQ7G4wsqpsqiwE5C7Ic0o+yL+mlRk5fJdr4GmKAcN7XdN86K1Spp8mML7Hc464NfgB9YB0J1mij/AHESb3qDOiYMkohO+VfwncVP6EcpP7mX5sMRAEAQBAEAQAYBxb6bOFsuJp4gD6upTVCe6ohY29VIt90yFkx5TOm6Feu11++9kG4LxN8NUFSnbMO+RU2ntHQWVK2HbIv8Z4q+KqmrUtci2kxlJyZtxceNMO1Ew+jENXxmHt7uGSqxPjURqYHrnJ/dknG5kUnXHGFLXvJo7UJYHHlYAgCAIAgCAIAgCAIAgFjF0c6Mp6i0031+pBx+TKEu2SZBMXhyjFWFiJw2RRKmbjI6Wi6M4poxXBmpN+DfHWzM4Dw9qtTrlHvHw7vMyz6diStnv2REzsmMIa9yfKJ2CSS0c4ep6BAEAQBAEAQBAMDjPCqWKpNRrLmRhr3g9CD0ImMoqS0zZVdKqalDyjinN/IFXBK1UOtSgD7xsrjMbKCpNidenwEg20OHJ1/T+rxvarktM0PCeEGsR9ZSpqTbNUdVHjpe537pHjDvLTIy1QvDb/B3fk3lylgqASmQ7NYvUt758NTZR0Es6oKC4OGz8yzJt7p8fCJBNpBKwBAEAQBAEAQBAEAQBAPJM8b0tgjfFsUlW4CqwTrc5rd4Atp6zn87Iqt2ktlhjVzg970aGgUD3cFqYOoBsbX0PefKU2O6/V3JbRa2qbhqL0ye4RVCjJbLYEW2sZ2tSgors8HOzcnJ93kvCbTArAEAQBAEAQBAEAoYBxr6VOYBVrjDqM6Ui2cXIAe1hqDuNfgO8yDkWc6Oo6LhNR9R8bIPgKGeqiPa2a1j49D5yKlydJb9rkjo30WcyZar4R7hSz9kL3CEEnKO4aEedu+TMe3ntZzHWcJdivj/AFOriTDmisApeeA8vUA3IHnPHJLyzzZg1+OYdPerUx4Zhf4CaJZdMfMjB2wXuYb824Qf+0HyDH8pqfUaF/EYfqK/kpT5twpP+J6lWA+NpsqzKrZKMXyP1FfnZX/y3C7FyPNWH5S0/RXfBo/eNHyXqXMuFbasvqbfjMHi2r2NizaX/EZ9HG03911byYGanCS8o2xuhLwy/eYmzYvB6azmDF9nSNt29keu/wApXdTv9Kl68slYlXqWIh1JmCnoG1H3dh8SCZyMu6C59y9XbN8exQFLWK3a/f0mMZQ7dM9l372mSnlZrJUS9wjkKfAi/wCc6vpUt1uPwykzV9alryjey2IQgCAIAgCAIAgCAUMA+feeCKeKxdF11/SDVRu8VKYt6f8AMrL+JNHa9K5qjNP21ojiOb369/ltNGy+itok1bCNToYTH0dzUqJVtYWqiqxQk+Km2vcJJcdRU0UKtUrrMWzx7f2Oz8t8epYugtamw7nGxRh7wN9v5SbGyLW9nJZWPLHm4SMPinONClcJeqw+z7t/vnT4XkK7qVUOFyyunkwiRbH844ipopFNe5Rc/wAR/K0q7epXT4XBEnlyfg0dfEu5u7s33mJ/GQZWTk+WyO5yfllmazERseDzV9w+a/7hLPpa3kR/mJv6GZWOHteg/AT6hDwU5j2no2VViNQSPI2/CeOEX7GUZuPhmywXMGIpe7VYjubUfOR7MSqflEivMuh4ZJOHc99KyfvL/KQLem65iyyp6rviaPfEMb+mVUSncoTZSO7die426bzkOp4WRZeoSj9J1OBlUKpzjLkpxogVWVRYKEUfuqP5/KUvVGvWcV7LRPwU+zb9zWAXu3RfxOw/vukGEG4uROckmo/JLuUqOWhmO7szemw/Cdb0etwo2/coeoT3c0vY3ktSCIAgCAIAgCAIAgFDAOQ/TZwkipRxKjRlNNz3MvtU7+YLD0kPKjypHSdByPuqb/KOdYqlkYW1VlVkP7Ld/iDcHxEhyR0mNf3J79idckcYpNhMTh8TSapSYJlFjZm1Bs2ykZUN97jvmbyoVV6kcr1++OPerYS+oxeH4VaCMlMtZrZyTq1tr9LDylNbkzn44Rymf1O7Mlub8F6RiuKQEWqlW0yjByekGZWEFPeqH12AYD4jKZ0OJ+zt9se6fBp9eEXpnnsTfS1tbNe42JAYgXU+YEg5PRsmiWu3f8jKM4y8Mx+zY23UXBObTQdwOpk/pHTMj1lY46S+Ty26Ki0XMVWJYeP5Cd3NuOkjDp9Ndjm5rwtlrtCLg9MuvgSOk872m0SoYVVsYWwT09pr+SPRqjXw/naZeqiO+mW8NfxPg8s/dve3yvMXbtcG2vpkoz/1OVrfkCpoOu/ynsbVrnkxt6a3Y+3iK1y38l7D4lkIZGIO9wZ7KMLI7aIc4WY9na3yjcYfi/ae+bOep2Y+fQ+c47q/7Neo3bR5+Dpemdf7NV3ePk2C3KrTUXdjf946AW8B+JnKTolBqjXO+TqY2xnu5Na0dAwdAIioNlAHwnXU1quCivYoJy7puTL82mIgCAIAgCAIAgCAIBqeZeCrjMO9BzlzWKsN1dSCrDyImE4dy0b8e90WKcTh/wD4vWSo9LFqVWm3vg+/c3snerb+B9ZT5Nno8e5dZ3XK6qu6n7n7G1AAACgKo2UbCUs5uT2zhrr53ScpvbZ6BmGzSz1APJnoMnCYFTVw5c/VszZj0uoFgfiJfdFpU7e7W2hbxE8Y9MtRhvqZ9Ere4oqH5LVBGc2QEmxOmpsNzpPZuK5kepSfCPMySMNnlkvbwmEodxKxcuVDbik9rT2OyHxsSeuh0mPpLXJu/eNvdFxSSXhLxyUNIG/j/O8elFnsep2xioxSXOyoUaeBv8p76aMZdQm96SW1r+557MePX5zz0kZLqVvuk1pLT8ceARbymSWlpEW66V03OXllLT0wN9y1xzsaimoAw2BO4HnKzK6dXbL1EvqLLE6hZV9Df0nUcNXDqGU3B2Mp5RcXpl9CalHaL08MxAEAQBAEAQBAEAGAYPFcb2SX3Y6KO8n8gNT4CaL7VXDZrsmox2zlPFcWalQkknU6nqerf30tOVusdktlTOTk9s19e4VvI/hJHToRsyoQktps8iuTDfEtkNtxTBLXsRfu01MvaOl0rI77PDk0opbXHz8GzsW+TIXFHNYKSAQCdb3I7rbesg29H7anZ3cvb1rjW/G/kwdfGylDFZmy2G1wQbg627h8rzVn9J/TUK1N8vTTWtHk6+1bM1KtgVIupINvEbEHoZAxcqzGl3wZrfK0/AoMqm5GYdzi/wA1KzoV+1FrjpxNKx4JlpFA6Zj3t/TsJXZXXMm6W09IzhXGPsX8JWRaiNl9nNZluSCD3X1Hx7tpd9I6zbd/o2efZmq2iCXei9xakEquFFgCbDwnW1ScoLZBmkpcGJNh4W6rWnjejKK2a/EcURDbc9f7ErcnqlVHD5Z0PTf2byc1d64iXcPzfTUZTQRvE09fj2glRLrDct8o6FfsbqGu7bMjB8Qp1mAUqLna50v3htR8/OW+J1Sq1afk5nqf7O5OH9etoy+I4JqTlW3H57SfCcZrcSjcXF6ZjATLR4THknjeRuyc+y1rHuPT+UrM/G2u9Fr07K7Zdj8M6EJTHQFYAgCAIAgCAIAgFDAIXzdjffN9j2aeZsah/Aeh75SdRtK/KnzohDJ3SjIPceGS+hmddkq5KcXpoKRbfCIbXUaC3pJcOpZMN9s/yZeoypoLe9hfv8tvOa/1+R2dnc9Hnc9aPKYZVNwoBE9u6hkXR7Jy2j1zb4ZdkMwPJgbEA8HdPvr+Muui/wDuYnlv+2bXjw+vfzn0ajmtFXZ9zNfNxgVXLrmFwQRodRfqPETXbByWkbapqMlsjeN4ezVFpLktY5HvkBtctnzHR/5i2k47Oxba7NyPrfROp412P2w8ryjRyuOiMnhmCrVaqpRBzm5B6BV1LE9wkrFrnKxdpUdWyqKceXq/2J5jMSXtmJYgAX8p3FVfYtHxe2alNtGPNhieqVQqQR0MxlFSWjKLae0de4FjO1oo3W1j5gTmciv05tHV4lvqVJmxmkkiAIAgCAIAgCAW6z5QT3An4TGcu2LY8nK+I4WszXq0mubsB2qWAc5tPj5zlcl/X9TI/wC7L7X3JGKMEetJv/0SRm4L3Pf3NkfB6OA00pvfp7aTFyr+TCXR8hexawmEY1OzcFWOwI37rHY+kyjBN8Mr7Meyt6kjziMMyMVIuR3fh5zF6T8njrkvYxHeNGBn8LwyOCXWsw6ZMgH8TnX0myPpr/cZNowbLedGaOH0f8vEfx0P6ps/9OvckvpVi/hZX/46j/l4j+Oh/VCeM/c8/ddntFmv4tQp08jKtYBXBfNkb2fDId/5yx6ZdRC9NM129Mu7dRiZHEcbhTUc1RiQ9zmuaWn5WnWw6pCK7YzRqXQbZvaiYq4zAnQNXPgDRP5zZ+9UvMkJfs7fHzBlrF4nC2IpmqX7m7P52a8yh1avzKS0YS/Z/J1uMf8AsRji1UsRZSbbWUnXzEqepdRhkfTDwjrv2c6T+i3ZbJbf5NKym9iDfu638pUbOx7lra8G34JxNsOwzXQG9msdAdxbqNpMwsv0J7fKKPrHTIdQp7YvlEpw2Mw7qS7sGvpkNNlI8iwI9ROk/etcvtaPnc/2by62047PebD/AG6n8NP+qZfvKHyjV+4cr/oZS9Hvq/wr/VPf3jV8ox/ceV/0Mm/0fcSVu0ogsSoDagDS+o0O4zL8RK/LthbLuiyyxMS/HjqyOkTSRCWIAgCAIAgCAUgGFxhrUX8QB/EbfnI+S9Vs2VLc0RXjx+uPgAPgJyuf/ul7hLVZrTIBNM3gzfWEfsn8pFy/tX8yPlr6EeO1yUGaobWe9LNqcykHT1H4zZVGfrRlHwvPwVPVbaFD23r/ACV4malX9GNNsrNdvetuFO17nrNcJxjK3uKu6M5wq7PJreK4WjXxQUXQ51Di2UMB71v2unjJFE5VYzm+WvBhYqp5Sjo2uOpEf4YKpTsthoBppYRTBzp73zvydRjdkV2/J4xy2WnUXQsNbaa23kWmTblBm2h7coPlIuVrVkFTYp748PCYx3VPs9n4MIp1T7Pnwao4lmr0SSdaqi1za2mnlJygo0T18G62tRqaXwRTnEVv0rFstUBAmqdqpurIiEdkGuNWvqPGXGFKP6eva5evYmYcq/SgnHn51/5PXN1L9CoYWhQOTOhes66M7eza7DWwN9PKacCx5Ftk5+z0l8I9wv8A1Fk7J86ekaAcwVux7POxIJs9zmCstmXNvbQeWssfQh395M/R1+p36414JNxPEuODYdg7ZjVN2zG59p+u8rKf/kJr20V1MIvNlFrgs8MTJw/EY5vaxDFaaOdWQDLTzKeja77zO6xzzIULiKW3+TK76smNH8K51/ks8hVDiatTDYgmrTqU2NmJYqykWZSdVOvSZdTbprV0OGn/AHXwZ9QiqYxsr4aZE8bQ7Oo6Xvkdlv35WI/KWMJd0VL55LKt98VL5LNpmZ6Q0g8ekT76HMeExDgkKttSTYWIa9/VVkmiSi+TnOtNOpP8nWn5hog2DX8RoPna8yln1J62ck74Iu0uNUz1t8PyM9jm1P3CuizYU3BFwbiSoyTW0bU9nuZHogCAWMViVprmchQOpnsYuT0jCc1FbZpOIcy9mLrSYr9pjl+AsT+El1Yfe+WV9vUVHwjUYnmV669mKaC5U37Q3GVgfdyWO3eJlk9Kcq2k/wDBhj9YSlzH/JquP1ya2cZluBofDyNj6TjupYU6p7kuPk63pubXdDUXz8HjD18w8espZx0W6NhwuoqvdjuLD/uRbqpW6jE0ZMZSjwR/H44kCj0ps24sdWvqPWWTcuxRfscLndytezZYyoatOiKC1GakAL9mbE2XW99PdkTHxbO6ba4kbbrVOuChvcfwY/MOMUtTqDMldcuZbaFhtsdwfjGPjTr3XL7TK6yN0oyjvv8Ac25xuan7QNNqmUuu9iBbT+ULuprdS5R1OJXY1GclzosYzE58oAsqiwH5mRq6uzb+SfTV2bb8suYXEKtN1JN28NBMZ1ydia9jXbXOVikl4NTiK60nou5IUVU2F7ksAB4b7yxqqnbCVcfLWjbbGUouMfLIpzU2HfG16hqlhc+wEOrKmUDOG2zAa90tqK7aqY1tLa48kzEV8aYxUf67/wDB7HGKWNoUqGJWqK9IEUqtJO0LCw0NO4J0A2+ze4mmGJZRc506al5i+P7PkxdFmNY51acX5TejR8Uw6Uvq1Spmvc1KqGmSOgWnrlHiSSfCT49/ma1+P/0mUTlZ9Umv5Ln/ACbvHcWw7cOp4VXftKbZrmnZSbsbXvp72/hK+vGtjmSuetNa88kSqi6OU7XFaf5MDgnHBToVsLWBNGrrce9TfSzAH3hoNLjab78XvtjdH7o/5XwSMjFlKyNsPK/yXeCcWp4E1KlImrVZCiXXKqAkEsbkljpt4bzzJxnkpRlwk9v8/gwvotydRmlGKfzvZHXYkkk3JNye8neTUklpE5JJaR5g9LdU9P78JkiNkTUVydP5E5YCoWY2Nru3j9kd1pDk3c3rwj5x1PPnk2NJ/SvB64lYMQu0q7OJaRSPZr2cjYkQpNGUZNEq5U5lZWFOob9xvvLTEzHB6fgmU3NPTOjU3BAI2O06CL7ltFj5Pcy2NHl2sLweN6WyBY7mRWqGowzBSRSXp94+JlxThvs0c/kZndP8IjPFeK1K5uxNug6CWFVEYeCuna5PkxMPUIm5L5NMm0b/AAdQ10NNtSBdT1B85X5uJXOLUlwyfh5VkJKSfKMHCMQ4+BnzTqOK8e1wZ9KwMpZFKmbOVmmudE8tYigr++oa2x/WH7w1maukiJdhU3fdEtJg1X3TUA7hUYD5GZxyJLwRF0aheC5RoImqKAftbt8TrMJXSaJdODTV9sS5NDJehaDIpPfyCxj8Glak1KoDlaxBX3lINwRf8JKxcn0ntmDUlLuj5Ik3JlRX0ZK1PX9fs320uGFgb9xMuIZtLW9kj9dPt01p/wCDO4LyitKz12LVOi02ZVX99bEnytItvUVF/wCmY23StWvYv8a5bFVT2dWqHGy1KjOhPddvaU+N5lT1HvepmFNs6X7aIanDnNOo1jekbVB1X/iWSW1tFt68Xr8mDPDaJ6eiDwpPAZHCKYbEUgftX/hBI/CYXPVTaKPrU3XjyaOjpxJlp5F0HXxlKrpJaR8vcmeeG4I16gUWue+eVVuctHsK3NmTx7gTYe1yDebr8d1eTZZV2GjvbUbiaosxizrfKWKNTDIx31HwM6nBn3UpltQ9xNzJRuNbzJVK4WsRv2bfMWm+hbsWzRkPVTOPs9zOmicnJM2vL/DRXqBSbeM1ZFvpx7kZ49anLtZe5i4SMO1gbzzFvdi2zLJo9N6Mbh+JyMGEk3RUo6I1UnGR6U5qpI2zX/OfPf2mioWp++j6B+zU26pL8mE6Bq9bN2ehT32I/V6WlJtqqOt/0R2b4qj59/BlnG1O1NMgaEsWsbdlbT1vp6TT6MHFT/5s1+lHs7v+bNdieJtUp1VJBGRWUgZSQXHTMfyPhJEceMJJr+pvjSouL/PJn1OJkMVut+3VAOuQgXNr767yOseLW/x/k1KlNb/GyynGGzNswyuVsLG6Hbck+oEzeJHtXt8nv6ddq/p/kq+KLLTJem96lI2W4y3PX2tf+Np5GqKbSTXD8hVpSa01wzxTxxNQN7JLF1y65kCXIJ1+Og3mToj2dv8AxmTqXbr/AI9mRw/GuzIHy2ennFgRaxA79d5ovphGLcfZ6MLK4xT17PRtFUnYE+QkVJy8EVyS8gzHXsepnhzMo+T0jdauKVfE3tlq4Zg331Iyn8J0eBZ/pcmz03Yo69mQeby3E9PRAE8PD3g6uSqjj9Vh8DofleeSXdFx+St6lR69Mo/gmy1b6yjlBxej5VdU4TcWZODxbU2DKbEbTyMnF7RhFuLMjifFnrn2zM7LZWfcezm5eTWVDMYrYgtnXuVMEaOFpIws1rsO4sb2+c6zEr7Kki4rj2x0biSNGzZj8Rwwq0npn9dWX4iZQl2tMwsj3xcTiuIoNTdkcWZWIIPeDb4dfIzpqbFKKZyt1bjJovYXFMhupsZtlFSWmR4txe0esbjWqG7G5iMIwXBk5ym+S0j6T2ViUdmEINy0jb8MpZRc7/hPlfXMz18l68I+n9GxPQxlvy+WZLUVJuVUnxAlOpyS1suFJ68nq3XrMdsHjsV+yPgJ76kvk97n8lTTF72F++w6bTFTklrY2ygpgG9hfvsOu8d8vkbZTsl+yO/Ybx3yfue7fuVyC5Nhc7m2pjul42Nsxq9dKYubC22nyFvTSbIQnY+1e57v5ZpOI8zYii5C03QD3tNbdbnZfnLanDUOHLk9jTTauZJ/1Nhwvj1OoRnJG2YAe2B9w6+ouJot6elLujyjCyqcV9HJ64jxygl8pbwuLE/HSalhTcuFwZVVWNfUQXifETUZjff4WGwlxTX6cO1FnVWoLRr1UnYX8ps2bXJJbZUISCQCQNzbQeZ6RsOSTSb5Z5g9PLGDGTJN9H/L/wCmYkKfcSzVPu30HqRb/qbqoblyVHU81U16T5Z1nmbk1at6mHstTTMuytYWHk23gZjmYHqfVDycHkU+pz7nP8Vg6tIlatN0INvaUgHybZvQyksx5w+5FdKpxfJTD0HqG1NGY7WUX38tpjClyekFW2+Cbcr8mFWWribXGq097HoWP5CXWJ0/tffMnU46XLJ3aWyJZWegoYBG+aOV1xXtqQlUC17aMOgb+ck0ZLqf4IeTiRt/mc54hwqrRZldfdNiQbja41G2hBl1VkKcdoobaOyXayzgsFVrNlooXa17C2g7yTYAesytvVa3IVY7seo8k14Jy1TwoFXGOl91TdQR/vO2w08ZV25U7vorRZU4sKfrsZo+LcSpmuewBynoerdco7pzHVuiTrj6qOk6X1mu2XpF6lVvOTlFpnSrT8F28xAg9EApAFoBSAabih+tww78TRv/AB3/ACEtumL/AFDyf2S/kV59WpeoVTElBRa7JVK0QPbvnp29rTfXUTZjy/1Gm19z9uf7ld01xW9yiufDT3/csYnglGpWqlleqy9gMoZyyoaK3cBdWN9NdNJ5G+cYrWkuf778G2OZdCEVHSTcufl78Gnq8Gprh89Ok2IP1+ep2mXschOW6qbbDNrobeM3xuk7O2T140vkmwzLZXds5dvjS15MjG8u0lWs+UpSthTSqZiQO0ZRVbf2hr1mEMmTcV787X8vBqr6jc3GPmXO1/2MrD8JWligqUHppaqErdqx7Qdix8td/Z8pi7nKrbe38a8cmqeVOyncpbfvHXgxW4bTGDIGYUv0da3b5/ZbEW/wymxttbcTL1Zer+d61+PkyeXb6/d/FtrWvb5LHHuFUEXFinTKNQbD2bOzZhWAuCp2Av8A3tMqrbJOHd/Fv2+DfjZV7sh3valv28a2aLgfCqmLqrSpLmZunQAe8xPRRfU/naWEK3J6JeVlwqg5NnVcLyViMEv1GSqNzb2XJ9SPLQzTkYd++6DPn3UJXZFrsT4+D2nNdei/ZutRGAuQ4zCw+9ZvmZpjlX1feQo22Q+4scUxVfFLd2FmZcqXsBdgAFHW2pJ8DI1t1l/LNNlsrWYPBsa1Kp2YN1Z11B0zBgAR8pjjzcZpfk9qk1I66s6pFuepkBAEAoYByTmh2XE10v8A+wk+TAMPkROgw9OpHLZv03SLfDQaLJVYkU3UjOt7q4OxYaqw3t1B6z27VjcNco8ok6/q9n7nmlwqticbkFYEFc13Nwyjut72+3gZH9VULeiWqv1HGyf8K5Pw9H2mXtX+0+3omw+Z8ZX5GXO7h+CzxsKFHK5fyazj/K7Lephxcbmn1Hfl7x4Tmc3pm/qgdFi5+vpmRujiujaEaEHv8Zz9lMovkuIWRkjKDTQzYeo0eCALwChg9NLxP/Hwn/2aXyJlz0r/AHDyf+3L+REOZTbG1iALiqx27mlrauWiwxYRljxT90YPEca1eo1Sobs2+gA00AA7gABNUIKC7Y+DfTRXTBQiuEY9pmbeCloPOChEHmkUyz0wk4o2vLnLdXG1QlPKi39qo5so77fbbwHqRM4pb03ops7qVdPG+fg79ypyzRwFLJRF2Ni9Q+857z3DuA0EsK4xS4OXvyZ3y3I3bNaZt6I/jyc+5v4vSrVFXVkp3JA0zMegPQW6zns/KhZNJeEVuTem9I0GMx4Oqk5iLMbWCgi2RB0FtCesrpP3RG38GRyfws4jEobexTYO56eyQVX1I+AMm4OO52J+yJONW2+TrQnSlmVnoEAQChgHP/pD4M2YYlBdbAVbdLaBvK2noJZYGQo/Syo6jj931IimDx7U7jRkb3kYXVvMd/jLWcIT/D+Sli5R48o9U+JGlUFSh7OU3VScwUncdLg3MwnjqcNN7Ntd8q590Tp/LXH0xdPMNKi/4idVPh3qehlBbTKuWmdJRkRtjs98U5hoUb5muw/VWx+J2HxmVeLZZ4Rjbl11rlnPeM8WOMrDsaIznQZV9pvvHr5m1psyOjY8q27PPyR6Os5CsSrW18Gzrcv4mmoYpmuLkIcxU9QRufS843L6VOEtw5R1+P1KMl9fDNeKpBsdD3bH4SqnTKHlFkrIyXDL6YkdQDMEmvY9cU/DMinWpHdW9G/nM06/4kapQt9mX1OG69qP4ZsX6f32aX+p9tEV5rr06NbDVQWNNaysbgZvZFyLbHwlj09wU24+CXTC2yEoy1to0WNxHDatR6jNjCzMWIy0QLk3sPCWsuxvZIqWXCKilHj+ZhVa2AHuUsQ333Qf7Zg+w3xWT/E0YVXGU/1KKr5ksfnMTetryzEq1ye4Dw0Ea2euxI23BuVsXiyOxoOV+23sp/E2/pebIUykV+R1OqvyzpPLX0T06dnxj9q3+WtxTGnVvef5DwkuGOl5KDK6vZZxDhf5Nnj+SGp64Rhl6UntbyVrW+I9ZX5PTXJ90Gc5fjysl3p8mtHFMRhTaqtWl5G6ega6/AiQ/UyKPu2Ru66vyeuK83u9IoCNbXYLla3UWuR3Ty3qFlkO08nlTktEUdid/h1kSMNs1RhslPBeS6lcK9T6pT0OrnyHT1+EtKOnua3LwTYY++WT/hXC6eHQU6S2G5PUnvY9TLeqqNa1ElxiorgzptMhAEAQBAPLpcWOx3g8a2tMh/F+RKb5moN2RNzl3S/hfaTK8yUeJEC3BjLmJA+I8PqUGyVlIIHow71brLKu1TW4sqraHB6kY1IspzUyQbEXF9QdwfDbTYza4prlGlScXpMlHCeS69chq5NJO46uR4Lso8/hIludCHECdT0+VnM2Tzg/BaOGXLRS1/eY6s3mx/DYSrsunY9yZb00QqWoo2QE16NxjYvAU6otURW8wL+h3E1WU12fcjONkofazUV+UKB93OnkxYf67yDZ0uiXhaJUOoXR99mBV5MP6tb4p+YMiT6Kv4ZEmPVZe6MduTqvSon+oTV+5p/JtXVY/BrOPfR7XxFMKKtNSGDa5iNiD003knF6bKmTbZsh1iMXvtNCPoexPXEUf4Xk79M/k3fv6P8A0mTS+hup+ti1H3aJJ+JeZLGMJdd+Im4wX0QYVdatWtU8AVQfIX+cyWNH3Ik+s3y8aRJ+E8lYHDG9LDpm+093b0Zybek2xrivCINuZfZ90mb8LMyM+fJW0AGeAhfO/G2pVBRBsCinxYszLby9n5yl6ldZ3+nHxrZBypy32ogeOcZjlAGvTQfCVEdshQ22TTkLl0W/SKym9/qww/12PXuv5y7wcXS75osaKtcsngEtyUVgCAIAgCAIAgFCIBouccCtXDOSBdAWU21Ft7ek3Y83GaI2VBSrbZyek1r92l/XadAmvDObnHfgnfAObgAEqXI0F/1h/UPn5yvyMB7coE/F6l2/RYTPC4pKi5kYMO8fge4yrlBxemXVdkbFuLL4MxNhWAIBS0AWgC0AWgC0ArAEAQBALdSqo3IHmZjKcY+WeNpHNfpDW+Npt0XDq3qKjhfmQfSUXUWlZtfH/wBkDLepf0K/R9wwVa7VWF1pAWvsXe9vgAfiJ50yhSk5v2PMOve2zpgEv+CxKz0CAIAgCAIAgCAIBZxVEOjKdmVgfIi09i9NGM1uLRyjkt8uLRWAYOGRgRcEEdR6S7yVujZz2M0r0iU8b5GRvbwzCk25Q3KHy6p8x4SFRnyhxLlE/I6bGzmPDIuMRicFUAcNTbod1YDuOzD+9JYp05KKpwuxZbR0Tlri/wCk0s5FmVsrW2vYG48wRKfJo9GbiXuHkevDu1o3EjkwQBAEAQBAEAQBAEAoZ4CF8w0icQyHRmyNRc30UKAyj1BPrOf6hF+o4v38Mq8vffoifHKx0U2zC6sb6EKd/DUn1EgScnxJmhtsn3IeDFPCIerku3mTYD0AA9J0WBBRpRa0RShwSOTjcIAgCAIAgCAIAgCAY+PrZKbt9lGPwF5lBbkkYWPUWzl/INHNi6f7KM59Bl/FxLzO+ijRzvTl35H+TqwlCdKQf6TsQMlGn1LMx8lUj8W+Usenw22yq6nPSSNpyBh8mDQn9dmb0JsPkBNObLutZvwIdtRJbyITisAQBAEAQBAEAQBAEA1PMfC+3pWGlRdUPj3eRkLNxvWr17rwaMilWR/JyzjFy5zDKw0Zdram+nSxM5pRkm1LyVUU1wydfR5xEPRalf2kN7fst1HqD8fGX3TblKHY/KLLFn3R0S+WhKEAQBAEAQBAEAQBANDzpiMmDrH7QCj99gv5yTiR7rkRM6fbS2QXlXiH6O7OACSMov3E3NvgJdZVDtSRzmNlfp5OSW9nSuF43tkzWtqQR4j/ALlBZDsl2nTY93qw7jmXPGM7XGPY3FMKi+Y1b5sR6S4wq3GrfyUmdZ3XfhEtpcxJRpJTpISERVBY5RoANt5E/RTnLcjdLqtdcO2C8FzhfNPaOFYDVlXTT3jYdddZ5fguqOzPE6o7Z9skSkGV5dFYAgCAIAgCAIAgCAeWM838nho+L8uYfFNmbR/tIQCR3MNj+Mh24tN3PuapVwm9nP0NTh+LsdSh9Hptt8R8CPCUr7sS8gc0zOrYPErURXQ3VgCD4GdJXNTipL3LSMlJbRkTM9EAQBAEAQBAEAoZ4Dn30j44l0og6AZiO8na/lbTzMuOmVL72UXVbXtQI5gRYXtceHVug8zLSU0kUva5SWjpvDsM1DC23qBGY+Ltdj8zac3ZNTt37bOsoqdVPavOjj9NidWNyTdj1JJ1nRV9vatHN2bTNm+IzKLtqBbusoHsjxO/ymcF2v8ABEnHuJJyRwk1KgrsD2ae5+0x6jvA19fKVvUcqPb6cf6lx0rDl3epNeDoAEpToisAQBAEAQBAEAQBAI/zlUZaIYAlAw7QA2upFhcjpe0repOar3Hx7kXL7lDaIRS4g6tvcWFra6HpOZV04vhlQpyXhljmLEmqULCzqCCDe9jYrudep9ZvstnP7zZKcpfcb36O+LnOcOxupDMngRa49b39D3y06XkS36b/AKE7Esb+lnQJeE8rPQIAgCAIAgCAUMA5dz+hGLJOzIpXyGh+YMvOnTXp6Od6nW/V38nrkLgzVqoqsPqqbHL3NUGwt3DcnvsO+as7I0u1eTdgY3c+9rwdOtKgvDScR5TwtZizU7MdyjFbnvIU2JkivKsr4TItmHVZy0ecHyjhKZuKWY/tkv8AJjaJ5d0uGzyGDTB7SN4qgaAWEj+5KSSWke4PRAEAQBAEAQBAEAQC1WphgVYAgggg7EHeYyipLTDSa0yEcQ5Rq02LYYq6nZHJDL4BtiPOUl/Svq7qyvnhc7RqMbwDHVSuej7osDmp7dATmuZHeBkSfKRrePa/KJHyhym2HftqzAvlIVV2XNa5J6nS3qd5Z4eD6L7pPkl0U9nLJeJZEkrAEAQBAEAQBAEAwsfwylXt2tNXym4zDa+9j6CZRnKP2s1zrjP7kZFGkFAVQAoFgALAAbAATFvb2ZxSS0i7B6IAgCAIAgCAIAgCAIAgCAIAgCAIAgCAIAgCAIAgCAIAgFDB4wIBWD0QBAEAQBAEAQBAEAQBAEAQBAEAQBAEAQBAEAQD/9k=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53" name="2 Marcador de texto"/>
          <p:cNvSpPr txBox="1">
            <a:spLocks/>
          </p:cNvSpPr>
          <p:nvPr/>
        </p:nvSpPr>
        <p:spPr>
          <a:xfrm>
            <a:off x="500034" y="0"/>
            <a:ext cx="7844408" cy="785818"/>
          </a:xfrm>
          <a:prstGeom prst="rect">
            <a:avLst/>
          </a:prstGeom>
        </p:spPr>
        <p:txBody>
          <a:bodyPr vert="horz" lIns="91440" tIns="45720" rIns="91440" bIns="45720" rtlCol="0">
            <a:normAutofit fontScale="4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s-ES_tradnl" sz="2400" b="0" i="0" u="none" strike="noStrike" kern="1200" cap="none" spc="0" normalizeH="0" baseline="0" noProof="0" dirty="0" smtClean="0">
              <a:ln>
                <a:noFill/>
              </a:ln>
              <a:solidFill>
                <a:schemeClr val="bg2">
                  <a:lumMod val="2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s-MX" sz="2400" b="1" i="0" u="none" strike="noStrike" kern="1200" cap="none" spc="0" normalizeH="0" baseline="0" noProof="0" dirty="0" smtClean="0">
              <a:ln>
                <a:noFill/>
              </a:ln>
              <a:solidFill>
                <a:schemeClr val="bg2">
                  <a:lumMod val="25000"/>
                </a:scheme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MX" sz="6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Tema</a:t>
            </a:r>
            <a:r>
              <a:rPr kumimoji="0" lang="es-MX" sz="6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: Concepto</a:t>
            </a:r>
            <a:r>
              <a:rPr kumimoji="0" lang="es-MX" sz="6200" b="1" i="0" u="none" strike="noStrike" kern="1200" cap="none" spc="0" normalizeH="0" noProof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de cultura</a:t>
            </a:r>
            <a:r>
              <a:rPr kumimoji="0" lang="es-ES_tradnl" sz="6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s-MX" sz="2800" b="1" i="0" u="none" strike="noStrike" kern="1200" cap="none" spc="0" normalizeH="0" baseline="0" noProof="0" dirty="0" smtClean="0">
              <a:ln>
                <a:noFill/>
              </a:ln>
              <a:solidFill>
                <a:schemeClr val="bg2">
                  <a:lumMod val="25000"/>
                </a:scheme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s-MX" sz="28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93755"/>
            <a:ext cx="9144000" cy="55155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7953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11560" y="332656"/>
            <a:ext cx="7772400" cy="5596674"/>
          </a:xfrm>
        </p:spPr>
        <p:txBody>
          <a:bodyPr>
            <a:normAutofit fontScale="62500" lnSpcReduction="20000"/>
          </a:bodyPr>
          <a:lstStyle/>
          <a:p>
            <a:endParaRPr lang="es-MX" sz="2800" b="1" dirty="0" smtClean="0">
              <a:solidFill>
                <a:schemeClr val="tx1"/>
              </a:solidFill>
            </a:endParaRPr>
          </a:p>
          <a:p>
            <a:endParaRPr lang="es-MX" sz="2800" b="1" dirty="0">
              <a:solidFill>
                <a:schemeClr val="tx1"/>
              </a:solidFill>
            </a:endParaRPr>
          </a:p>
          <a:p>
            <a:endParaRPr lang="es-MX" sz="2800" b="1" dirty="0" smtClean="0">
              <a:solidFill>
                <a:schemeClr val="tx1"/>
              </a:solidFill>
            </a:endParaRPr>
          </a:p>
          <a:p>
            <a:endParaRPr lang="es-MX" sz="59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es-MX" sz="2800" b="1" dirty="0" smtClean="0">
              <a:solidFill>
                <a:schemeClr val="tx1"/>
              </a:solidFill>
            </a:endParaRPr>
          </a:p>
          <a:p>
            <a:pPr algn="ctr"/>
            <a:endParaRPr lang="es-MX" sz="3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s-MX" sz="32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s-MX" sz="32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s-MX" sz="32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BIBLIOGRAFÍA</a:t>
            </a:r>
          </a:p>
          <a:p>
            <a:pPr algn="ctr"/>
            <a:endParaRPr lang="es-MX" sz="32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s-MX" sz="32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3200" b="1" dirty="0" smtClean="0">
                <a:latin typeface="Arial" pitchFamily="34" charset="0"/>
                <a:cs typeface="Arial" pitchFamily="34" charset="0"/>
              </a:rPr>
              <a:t>John </a:t>
            </a:r>
            <a:r>
              <a:rPr lang="es-MX" sz="3200" b="1" dirty="0">
                <a:latin typeface="Arial" pitchFamily="34" charset="0"/>
                <a:cs typeface="Arial" pitchFamily="34" charset="0"/>
              </a:rPr>
              <a:t>B. Thompson  (1998). Ideología y Cultura Moderna. México : </a:t>
            </a:r>
            <a:r>
              <a:rPr lang="es-MX" sz="3200" b="1" dirty="0" err="1">
                <a:latin typeface="Arial" pitchFamily="34" charset="0"/>
                <a:cs typeface="Arial" pitchFamily="34" charset="0"/>
              </a:rPr>
              <a:t>UAMXochimilco</a:t>
            </a:r>
            <a:r>
              <a:rPr lang="es-MX" sz="3200" b="1" dirty="0">
                <a:latin typeface="Arial" pitchFamily="34" charset="0"/>
                <a:cs typeface="Arial" pitchFamily="34" charset="0"/>
              </a:rPr>
              <a:t> </a:t>
            </a:r>
            <a:r>
              <a:rPr lang="es-MX" sz="3200" b="1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ctr"/>
            <a:r>
              <a:rPr lang="es-MX" sz="3200" b="1" dirty="0" smtClean="0">
                <a:latin typeface="Arial" pitchFamily="34" charset="0"/>
                <a:cs typeface="Arial" pitchFamily="34" charset="0"/>
              </a:rPr>
              <a:t>Maestre J.  (1983). Introducción a la antropología social, Madrid , </a:t>
            </a:r>
            <a:r>
              <a:rPr lang="es-MX" sz="3200" b="1" dirty="0" err="1" smtClean="0">
                <a:latin typeface="Arial" pitchFamily="34" charset="0"/>
                <a:cs typeface="Arial" pitchFamily="34" charset="0"/>
              </a:rPr>
              <a:t>Akal</a:t>
            </a:r>
            <a:r>
              <a:rPr lang="es-MX" sz="3200" b="1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ctr"/>
            <a:r>
              <a:rPr lang="es-MX" sz="3200" b="1" dirty="0" smtClean="0">
                <a:latin typeface="Arial" pitchFamily="34" charset="0"/>
                <a:cs typeface="Arial" pitchFamily="34" charset="0"/>
              </a:rPr>
              <a:t>Harris, H, (2004). Introducción </a:t>
            </a:r>
            <a:r>
              <a:rPr lang="es-MX" sz="3200" b="1" dirty="0">
                <a:latin typeface="Arial" pitchFamily="34" charset="0"/>
                <a:cs typeface="Arial" pitchFamily="34" charset="0"/>
              </a:rPr>
              <a:t>a la antropología </a:t>
            </a:r>
            <a:r>
              <a:rPr lang="es-MX" sz="3200" b="1" dirty="0" smtClean="0">
                <a:latin typeface="Arial" pitchFamily="34" charset="0"/>
                <a:cs typeface="Arial" pitchFamily="34" charset="0"/>
              </a:rPr>
              <a:t>general, España </a:t>
            </a:r>
            <a:r>
              <a:rPr lang="es-MX" sz="3200" b="1" smtClean="0">
                <a:latin typeface="Arial" pitchFamily="34" charset="0"/>
                <a:cs typeface="Arial" pitchFamily="34" charset="0"/>
              </a:rPr>
              <a:t>, Alianza.</a:t>
            </a:r>
            <a:endParaRPr lang="es-MX" sz="3200" b="1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70000"/>
              </a:lnSpc>
            </a:pPr>
            <a:endParaRPr lang="es-MX" sz="3300" b="1" dirty="0" smtClean="0">
              <a:solidFill>
                <a:schemeClr val="tx1"/>
              </a:solidFill>
            </a:endParaRPr>
          </a:p>
          <a:p>
            <a:pPr>
              <a:lnSpc>
                <a:spcPct val="170000"/>
              </a:lnSpc>
            </a:pPr>
            <a:endParaRPr lang="es-MX" sz="8000" b="1" dirty="0">
              <a:solidFill>
                <a:schemeClr val="tx1"/>
              </a:solidFill>
            </a:endParaRPr>
          </a:p>
          <a:p>
            <a:endParaRPr lang="es-MX" sz="28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Elemental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457</TotalTime>
  <Words>281</Words>
  <Application>Microsoft Office PowerPoint</Application>
  <PresentationFormat>Presentación en pantalla (4:3)</PresentationFormat>
  <Paragraphs>47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mas</dc:creator>
  <cp:lastModifiedBy>Alumno(a)</cp:lastModifiedBy>
  <cp:revision>32</cp:revision>
  <dcterms:created xsi:type="dcterms:W3CDTF">2012-08-07T16:35:15Z</dcterms:created>
  <dcterms:modified xsi:type="dcterms:W3CDTF">2014-03-24T19:19:28Z</dcterms:modified>
</cp:coreProperties>
</file>